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24" r:id="rId1"/>
  </p:sldMasterIdLst>
  <p:sldIdLst>
    <p:sldId id="256" r:id="rId2"/>
    <p:sldId id="257" r:id="rId3"/>
    <p:sldId id="258" r:id="rId4"/>
    <p:sldId id="276" r:id="rId5"/>
    <p:sldId id="267" r:id="rId6"/>
    <p:sldId id="259" r:id="rId7"/>
    <p:sldId id="260" r:id="rId8"/>
    <p:sldId id="268" r:id="rId9"/>
    <p:sldId id="277" r:id="rId10"/>
    <p:sldId id="278" r:id="rId11"/>
    <p:sldId id="27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88" d="100"/>
          <a:sy n="88" d="100"/>
        </p:scale>
        <p:origin x="36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A3E9EB-E364-4363-848F-35BE5DB79C7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DE5701F7-DB9B-4B2D-B6B1-8896A7674700}">
      <dgm:prSet phldrT="[Text]"/>
      <dgm:spPr>
        <a:solidFill>
          <a:srgbClr val="C00000"/>
        </a:solidFill>
        <a:ln>
          <a:solidFill>
            <a:schemeClr val="tx1"/>
          </a:solidFill>
        </a:ln>
      </dgm:spPr>
      <dgm:t>
        <a:bodyPr/>
        <a:lstStyle/>
        <a:p>
          <a:r>
            <a:rPr lang="en-US"/>
            <a:t>Literacy</a:t>
          </a:r>
        </a:p>
      </dgm:t>
    </dgm:pt>
    <dgm:pt modelId="{F48157D9-066E-4A57-8981-A2F18A56D0F9}" type="parTrans" cxnId="{AC9942A4-F435-4DDC-9F3A-974D37C30BC6}">
      <dgm:prSet/>
      <dgm:spPr/>
      <dgm:t>
        <a:bodyPr/>
        <a:lstStyle/>
        <a:p>
          <a:endParaRPr lang="en-US"/>
        </a:p>
      </dgm:t>
    </dgm:pt>
    <dgm:pt modelId="{1FE8E6A2-607E-4DAD-BC58-EF977A5A4CE1}" type="sibTrans" cxnId="{AC9942A4-F435-4DDC-9F3A-974D37C30BC6}">
      <dgm:prSet/>
      <dgm:spPr/>
      <dgm:t>
        <a:bodyPr/>
        <a:lstStyle/>
        <a:p>
          <a:endParaRPr lang="en-US"/>
        </a:p>
      </dgm:t>
    </dgm:pt>
    <dgm:pt modelId="{2E749369-0C42-46ED-8001-35B2C7D613FF}">
      <dgm:prSet phldrT="[Text]" custT="1"/>
      <dgm:spPr>
        <a:ln>
          <a:solidFill>
            <a:schemeClr val="tx1"/>
          </a:solidFill>
        </a:ln>
      </dgm:spPr>
      <dgm:t>
        <a:bodyPr/>
        <a:lstStyle/>
        <a:p>
          <a:r>
            <a:rPr lang="en-US" sz="1200"/>
            <a:t>Students will show an increase of 5% annually on ELA Assessments over the next 3 years.</a:t>
          </a:r>
        </a:p>
      </dgm:t>
    </dgm:pt>
    <dgm:pt modelId="{C0FF9697-A05F-4D2F-942D-6FB5875146CB}" type="parTrans" cxnId="{24AD19F5-2383-4739-8214-1F3C29FBCBFB}">
      <dgm:prSet/>
      <dgm:spPr>
        <a:ln>
          <a:solidFill>
            <a:schemeClr val="tx1"/>
          </a:solidFill>
        </a:ln>
      </dgm:spPr>
      <dgm:t>
        <a:bodyPr/>
        <a:lstStyle/>
        <a:p>
          <a:endParaRPr lang="en-US"/>
        </a:p>
      </dgm:t>
    </dgm:pt>
    <dgm:pt modelId="{157F64DF-151B-41A6-AAD5-2D325E09415D}" type="sibTrans" cxnId="{24AD19F5-2383-4739-8214-1F3C29FBCBFB}">
      <dgm:prSet/>
      <dgm:spPr/>
      <dgm:t>
        <a:bodyPr/>
        <a:lstStyle/>
        <a:p>
          <a:endParaRPr lang="en-US"/>
        </a:p>
      </dgm:t>
    </dgm:pt>
    <dgm:pt modelId="{39D98EDA-2299-451E-8B7C-912A092D334B}">
      <dgm:prSet phldrT="[Text]"/>
      <dgm:spPr>
        <a:solidFill>
          <a:srgbClr val="C00000"/>
        </a:solidFill>
        <a:ln>
          <a:solidFill>
            <a:schemeClr val="tx1"/>
          </a:solidFill>
        </a:ln>
      </dgm:spPr>
      <dgm:t>
        <a:bodyPr/>
        <a:lstStyle/>
        <a:p>
          <a:r>
            <a:rPr lang="en-US" dirty="0"/>
            <a:t>Math</a:t>
          </a:r>
        </a:p>
      </dgm:t>
    </dgm:pt>
    <dgm:pt modelId="{6F9083E2-7349-4D7E-A22B-7323485687C9}" type="parTrans" cxnId="{D0B7E07F-458B-4C87-959C-7733264A4A22}">
      <dgm:prSet/>
      <dgm:spPr/>
      <dgm:t>
        <a:bodyPr/>
        <a:lstStyle/>
        <a:p>
          <a:endParaRPr lang="en-US"/>
        </a:p>
      </dgm:t>
    </dgm:pt>
    <dgm:pt modelId="{8C47F5A1-83D7-48B0-B3AD-D3CEF5F22778}" type="sibTrans" cxnId="{D0B7E07F-458B-4C87-959C-7733264A4A22}">
      <dgm:prSet/>
      <dgm:spPr/>
      <dgm:t>
        <a:bodyPr/>
        <a:lstStyle/>
        <a:p>
          <a:endParaRPr lang="en-US"/>
        </a:p>
      </dgm:t>
    </dgm:pt>
    <dgm:pt modelId="{86A80888-BC2C-4D50-A114-064241BCB52D}">
      <dgm:prSet phldrT="[Text]" custT="1"/>
      <dgm:spPr>
        <a:ln>
          <a:solidFill>
            <a:schemeClr val="tx1"/>
          </a:solidFill>
        </a:ln>
      </dgm:spPr>
      <dgm:t>
        <a:bodyPr/>
        <a:lstStyle/>
        <a:p>
          <a:r>
            <a:rPr lang="en-US" sz="1200"/>
            <a:t>Students will show an increase of 5% annually on Math Assessments over the next 3 years.</a:t>
          </a:r>
        </a:p>
      </dgm:t>
    </dgm:pt>
    <dgm:pt modelId="{9139818A-BD8A-48D2-BDDD-D374CC5C71D8}" type="parTrans" cxnId="{32014DA5-6631-4602-BF51-0002A6908E4D}">
      <dgm:prSet/>
      <dgm:spPr>
        <a:ln>
          <a:solidFill>
            <a:schemeClr val="tx1"/>
          </a:solidFill>
        </a:ln>
      </dgm:spPr>
      <dgm:t>
        <a:bodyPr/>
        <a:lstStyle/>
        <a:p>
          <a:endParaRPr lang="en-US"/>
        </a:p>
      </dgm:t>
    </dgm:pt>
    <dgm:pt modelId="{0C4634B0-B48D-4DED-AEF9-6850947BCFAF}" type="sibTrans" cxnId="{32014DA5-6631-4602-BF51-0002A6908E4D}">
      <dgm:prSet/>
      <dgm:spPr/>
      <dgm:t>
        <a:bodyPr/>
        <a:lstStyle/>
        <a:p>
          <a:endParaRPr lang="en-US"/>
        </a:p>
      </dgm:t>
    </dgm:pt>
    <dgm:pt modelId="{75A319E6-28C1-4CA1-BACF-22CCB960595C}">
      <dgm:prSet phldrT="[Text]" custT="1"/>
      <dgm:spPr>
        <a:ln>
          <a:solidFill>
            <a:schemeClr val="tx1"/>
          </a:solidFill>
        </a:ln>
      </dgm:spPr>
      <dgm:t>
        <a:bodyPr/>
        <a:lstStyle/>
        <a:p>
          <a:r>
            <a:rPr lang="en-US" sz="1200" dirty="0" smtClean="0"/>
            <a:t>The district will increase family engagement activities and participation by 10% annually.</a:t>
          </a:r>
          <a:endParaRPr lang="en-US" sz="1200" dirty="0"/>
        </a:p>
      </dgm:t>
    </dgm:pt>
    <dgm:pt modelId="{C58AC5E1-BBA9-4048-AC4E-DA050608E93E}" type="parTrans" cxnId="{6260ACD4-DC30-4919-8710-D7A141720124}">
      <dgm:prSet/>
      <dgm:spPr>
        <a:ln>
          <a:solidFill>
            <a:schemeClr val="tx1"/>
          </a:solidFill>
        </a:ln>
      </dgm:spPr>
      <dgm:t>
        <a:bodyPr/>
        <a:lstStyle/>
        <a:p>
          <a:endParaRPr lang="en-US"/>
        </a:p>
      </dgm:t>
    </dgm:pt>
    <dgm:pt modelId="{65498CD0-79CC-4095-AC6E-83E3106060CF}" type="sibTrans" cxnId="{6260ACD4-DC30-4919-8710-D7A141720124}">
      <dgm:prSet/>
      <dgm:spPr/>
      <dgm:t>
        <a:bodyPr/>
        <a:lstStyle/>
        <a:p>
          <a:endParaRPr lang="en-US"/>
        </a:p>
      </dgm:t>
    </dgm:pt>
    <dgm:pt modelId="{144E68F6-2D2C-4B65-8FF6-72BBD23E30D7}">
      <dgm:prSet custT="1"/>
      <dgm:spPr>
        <a:ln>
          <a:solidFill>
            <a:schemeClr val="tx1"/>
          </a:solidFill>
        </a:ln>
      </dgm:spPr>
      <dgm:t>
        <a:bodyPr/>
        <a:lstStyle/>
        <a:p>
          <a:r>
            <a:rPr lang="en-US" sz="1200" dirty="0" smtClean="0"/>
            <a:t>The district will work to align curriculum maps and create scope and sequences for classes to ensure alignment of materials. We will also create assessment maps to it identify student needs for Tier2 and 3 supports</a:t>
          </a:r>
          <a:endParaRPr lang="en-US" sz="1200" dirty="0"/>
        </a:p>
      </dgm:t>
    </dgm:pt>
    <dgm:pt modelId="{B5801337-BAF4-4B1B-A86F-0F30BA6DCE35}" type="parTrans" cxnId="{761D3CCA-1619-48EB-8DFB-B8351FC0AB06}">
      <dgm:prSet/>
      <dgm:spPr>
        <a:ln>
          <a:solidFill>
            <a:schemeClr val="tx1"/>
          </a:solidFill>
        </a:ln>
      </dgm:spPr>
      <dgm:t>
        <a:bodyPr/>
        <a:lstStyle/>
        <a:p>
          <a:endParaRPr lang="en-US"/>
        </a:p>
      </dgm:t>
    </dgm:pt>
    <dgm:pt modelId="{D040892A-D6D6-467C-B314-4282983910B5}" type="sibTrans" cxnId="{761D3CCA-1619-48EB-8DFB-B8351FC0AB06}">
      <dgm:prSet/>
      <dgm:spPr/>
      <dgm:t>
        <a:bodyPr/>
        <a:lstStyle/>
        <a:p>
          <a:endParaRPr lang="en-US"/>
        </a:p>
      </dgm:t>
    </dgm:pt>
    <dgm:pt modelId="{EBB0C91E-D1BE-4CC0-9691-76F922F20474}">
      <dgm:prSet/>
      <dgm:spPr>
        <a:solidFill>
          <a:srgbClr val="C00000"/>
        </a:solidFill>
        <a:ln>
          <a:solidFill>
            <a:schemeClr val="tx1"/>
          </a:solidFill>
        </a:ln>
      </dgm:spPr>
      <dgm:t>
        <a:bodyPr/>
        <a:lstStyle/>
        <a:p>
          <a:r>
            <a:rPr lang="en-US" dirty="0" smtClean="0"/>
            <a:t>Engagement</a:t>
          </a:r>
          <a:endParaRPr lang="en-US" dirty="0"/>
        </a:p>
      </dgm:t>
    </dgm:pt>
    <dgm:pt modelId="{558C2070-1B52-4561-8A92-C178587F935C}" type="parTrans" cxnId="{E2D0ED83-7888-4B97-B319-B1548344C7F2}">
      <dgm:prSet/>
      <dgm:spPr/>
      <dgm:t>
        <a:bodyPr/>
        <a:lstStyle/>
        <a:p>
          <a:endParaRPr lang="en-US"/>
        </a:p>
      </dgm:t>
    </dgm:pt>
    <dgm:pt modelId="{0E8DBA87-B8F7-4379-B69A-8B5BB643EFD4}" type="sibTrans" cxnId="{E2D0ED83-7888-4B97-B319-B1548344C7F2}">
      <dgm:prSet/>
      <dgm:spPr/>
      <dgm:t>
        <a:bodyPr/>
        <a:lstStyle/>
        <a:p>
          <a:endParaRPr lang="en-US"/>
        </a:p>
      </dgm:t>
    </dgm:pt>
    <dgm:pt modelId="{D6A991DD-DAA4-4F27-B2B1-A01B8BADB3FF}">
      <dgm:prSet phldrT="[Text]"/>
      <dgm:spPr>
        <a:solidFill>
          <a:srgbClr val="C00000"/>
        </a:solidFill>
        <a:ln>
          <a:solidFill>
            <a:schemeClr val="tx1"/>
          </a:solidFill>
        </a:ln>
      </dgm:spPr>
      <dgm:t>
        <a:bodyPr/>
        <a:lstStyle/>
        <a:p>
          <a:r>
            <a:rPr lang="en-US" dirty="0" smtClean="0"/>
            <a:t>Assessments</a:t>
          </a:r>
          <a:endParaRPr lang="en-US" dirty="0"/>
        </a:p>
      </dgm:t>
    </dgm:pt>
    <dgm:pt modelId="{D9F6F5C4-613F-4393-A7C0-E7A6A33374DF}" type="parTrans" cxnId="{BDB11B5E-FC58-4548-8CA9-2A803D663BA2}">
      <dgm:prSet/>
      <dgm:spPr/>
      <dgm:t>
        <a:bodyPr/>
        <a:lstStyle/>
        <a:p>
          <a:endParaRPr lang="en-US"/>
        </a:p>
      </dgm:t>
    </dgm:pt>
    <dgm:pt modelId="{907F740B-8747-459E-A991-DEE09BA06122}" type="sibTrans" cxnId="{BDB11B5E-FC58-4548-8CA9-2A803D663BA2}">
      <dgm:prSet/>
      <dgm:spPr/>
      <dgm:t>
        <a:bodyPr/>
        <a:lstStyle/>
        <a:p>
          <a:endParaRPr lang="en-US"/>
        </a:p>
      </dgm:t>
    </dgm:pt>
    <dgm:pt modelId="{04637249-EE36-42A2-A5C2-8F63AAE6638F}" type="pres">
      <dgm:prSet presAssocID="{EEA3E9EB-E364-4363-848F-35BE5DB79C78}" presName="diagram" presStyleCnt="0">
        <dgm:presLayoutVars>
          <dgm:chPref val="1"/>
          <dgm:dir/>
          <dgm:animOne val="branch"/>
          <dgm:animLvl val="lvl"/>
          <dgm:resizeHandles/>
        </dgm:presLayoutVars>
      </dgm:prSet>
      <dgm:spPr/>
      <dgm:t>
        <a:bodyPr/>
        <a:lstStyle/>
        <a:p>
          <a:endParaRPr lang="en-US"/>
        </a:p>
      </dgm:t>
    </dgm:pt>
    <dgm:pt modelId="{1BA69D7A-51FB-4C98-9F9A-6A208849C191}" type="pres">
      <dgm:prSet presAssocID="{DE5701F7-DB9B-4B2D-B6B1-8896A7674700}" presName="root" presStyleCnt="0"/>
      <dgm:spPr/>
    </dgm:pt>
    <dgm:pt modelId="{6F578C8C-96D4-4FBA-A409-AB0B5705D658}" type="pres">
      <dgm:prSet presAssocID="{DE5701F7-DB9B-4B2D-B6B1-8896A7674700}" presName="rootComposite" presStyleCnt="0"/>
      <dgm:spPr/>
    </dgm:pt>
    <dgm:pt modelId="{FC5FF705-E13D-4F3B-8E27-53A20754B9E8}" type="pres">
      <dgm:prSet presAssocID="{DE5701F7-DB9B-4B2D-B6B1-8896A7674700}" presName="rootText" presStyleLbl="node1" presStyleIdx="0" presStyleCnt="4" custScaleX="120104" custScaleY="108591" custLinFactNeighborX="503" custLinFactNeighborY="6172"/>
      <dgm:spPr/>
      <dgm:t>
        <a:bodyPr/>
        <a:lstStyle/>
        <a:p>
          <a:endParaRPr lang="en-US"/>
        </a:p>
      </dgm:t>
    </dgm:pt>
    <dgm:pt modelId="{8192A597-CCED-42B7-BA12-6226160E1A22}" type="pres">
      <dgm:prSet presAssocID="{DE5701F7-DB9B-4B2D-B6B1-8896A7674700}" presName="rootConnector" presStyleLbl="node1" presStyleIdx="0" presStyleCnt="4"/>
      <dgm:spPr/>
      <dgm:t>
        <a:bodyPr/>
        <a:lstStyle/>
        <a:p>
          <a:endParaRPr lang="en-US"/>
        </a:p>
      </dgm:t>
    </dgm:pt>
    <dgm:pt modelId="{338D3D3E-9795-4EFE-951C-AD12DFB8A223}" type="pres">
      <dgm:prSet presAssocID="{DE5701F7-DB9B-4B2D-B6B1-8896A7674700}" presName="childShape" presStyleCnt="0"/>
      <dgm:spPr/>
    </dgm:pt>
    <dgm:pt modelId="{08FD1F00-6930-4473-B820-F8869E3A6793}" type="pres">
      <dgm:prSet presAssocID="{C0FF9697-A05F-4D2F-942D-6FB5875146CB}" presName="Name13" presStyleLbl="parChTrans1D2" presStyleIdx="0" presStyleCnt="4"/>
      <dgm:spPr/>
      <dgm:t>
        <a:bodyPr/>
        <a:lstStyle/>
        <a:p>
          <a:endParaRPr lang="en-US"/>
        </a:p>
      </dgm:t>
    </dgm:pt>
    <dgm:pt modelId="{3CC081A3-9D8F-45EF-9DCC-911B64311C2D}" type="pres">
      <dgm:prSet presAssocID="{2E749369-0C42-46ED-8001-35B2C7D613FF}" presName="childText" presStyleLbl="bgAcc1" presStyleIdx="0" presStyleCnt="4" custScaleX="144730" custScaleY="154439" custLinFactNeighborX="-25317" custLinFactNeighborY="18512">
        <dgm:presLayoutVars>
          <dgm:bulletEnabled val="1"/>
        </dgm:presLayoutVars>
      </dgm:prSet>
      <dgm:spPr/>
      <dgm:t>
        <a:bodyPr/>
        <a:lstStyle/>
        <a:p>
          <a:endParaRPr lang="en-US"/>
        </a:p>
      </dgm:t>
    </dgm:pt>
    <dgm:pt modelId="{C25960F0-8A17-48D1-BDA8-AAE2DB947814}" type="pres">
      <dgm:prSet presAssocID="{39D98EDA-2299-451E-8B7C-912A092D334B}" presName="root" presStyleCnt="0"/>
      <dgm:spPr/>
    </dgm:pt>
    <dgm:pt modelId="{13604E59-96EB-4DC0-8893-B65C6CE6EFB0}" type="pres">
      <dgm:prSet presAssocID="{39D98EDA-2299-451E-8B7C-912A092D334B}" presName="rootComposite" presStyleCnt="0"/>
      <dgm:spPr/>
    </dgm:pt>
    <dgm:pt modelId="{B1F033C8-E8D5-405D-9B00-794E9BB14F5E}" type="pres">
      <dgm:prSet presAssocID="{39D98EDA-2299-451E-8B7C-912A092D334B}" presName="rootText" presStyleLbl="node1" presStyleIdx="1" presStyleCnt="4" custScaleX="106919" custScaleY="113301" custLinFactNeighborX="3577" custLinFactNeighborY="2266"/>
      <dgm:spPr/>
      <dgm:t>
        <a:bodyPr/>
        <a:lstStyle/>
        <a:p>
          <a:endParaRPr lang="en-US"/>
        </a:p>
      </dgm:t>
    </dgm:pt>
    <dgm:pt modelId="{623E8460-CAEE-4B50-9749-24A8928A8796}" type="pres">
      <dgm:prSet presAssocID="{39D98EDA-2299-451E-8B7C-912A092D334B}" presName="rootConnector" presStyleLbl="node1" presStyleIdx="1" presStyleCnt="4"/>
      <dgm:spPr/>
      <dgm:t>
        <a:bodyPr/>
        <a:lstStyle/>
        <a:p>
          <a:endParaRPr lang="en-US"/>
        </a:p>
      </dgm:t>
    </dgm:pt>
    <dgm:pt modelId="{8C49D65B-9D59-42F4-A214-D35ED28A89FF}" type="pres">
      <dgm:prSet presAssocID="{39D98EDA-2299-451E-8B7C-912A092D334B}" presName="childShape" presStyleCnt="0"/>
      <dgm:spPr/>
    </dgm:pt>
    <dgm:pt modelId="{CF992F59-6E86-4455-87DD-39D00F032A67}" type="pres">
      <dgm:prSet presAssocID="{9139818A-BD8A-48D2-BDDD-D374CC5C71D8}" presName="Name13" presStyleLbl="parChTrans1D2" presStyleIdx="1" presStyleCnt="4"/>
      <dgm:spPr/>
      <dgm:t>
        <a:bodyPr/>
        <a:lstStyle/>
        <a:p>
          <a:endParaRPr lang="en-US"/>
        </a:p>
      </dgm:t>
    </dgm:pt>
    <dgm:pt modelId="{19E0B98D-EB66-4B8F-907B-2333249686F1}" type="pres">
      <dgm:prSet presAssocID="{86A80888-BC2C-4D50-A114-064241BCB52D}" presName="childText" presStyleLbl="bgAcc1" presStyleIdx="1" presStyleCnt="4" custScaleX="159235" custScaleY="160417" custLinFactNeighborX="-30664" custLinFactNeighborY="13300">
        <dgm:presLayoutVars>
          <dgm:bulletEnabled val="1"/>
        </dgm:presLayoutVars>
      </dgm:prSet>
      <dgm:spPr/>
      <dgm:t>
        <a:bodyPr/>
        <a:lstStyle/>
        <a:p>
          <a:endParaRPr lang="en-US"/>
        </a:p>
      </dgm:t>
    </dgm:pt>
    <dgm:pt modelId="{1A6815BE-6A87-4B99-A130-A7419D7295E2}" type="pres">
      <dgm:prSet presAssocID="{D6A991DD-DAA4-4F27-B2B1-A01B8BADB3FF}" presName="root" presStyleCnt="0"/>
      <dgm:spPr/>
    </dgm:pt>
    <dgm:pt modelId="{0A8F9DCC-9F5E-4DE0-8E30-C48932DED508}" type="pres">
      <dgm:prSet presAssocID="{D6A991DD-DAA4-4F27-B2B1-A01B8BADB3FF}" presName="rootComposite" presStyleCnt="0"/>
      <dgm:spPr/>
    </dgm:pt>
    <dgm:pt modelId="{B06D938A-0B28-49C6-9C8F-9844170D1858}" type="pres">
      <dgm:prSet presAssocID="{D6A991DD-DAA4-4F27-B2B1-A01B8BADB3FF}" presName="rootText" presStyleLbl="node1" presStyleIdx="2" presStyleCnt="4" custScaleX="153719" custScaleY="113294" custLinFactNeighborX="11073" custLinFactNeighborY="2273"/>
      <dgm:spPr/>
      <dgm:t>
        <a:bodyPr/>
        <a:lstStyle/>
        <a:p>
          <a:endParaRPr lang="en-US"/>
        </a:p>
      </dgm:t>
    </dgm:pt>
    <dgm:pt modelId="{AF0DDA82-72F9-402A-8657-C770494E17B9}" type="pres">
      <dgm:prSet presAssocID="{D6A991DD-DAA4-4F27-B2B1-A01B8BADB3FF}" presName="rootConnector" presStyleLbl="node1" presStyleIdx="2" presStyleCnt="4"/>
      <dgm:spPr/>
      <dgm:t>
        <a:bodyPr/>
        <a:lstStyle/>
        <a:p>
          <a:endParaRPr lang="en-US"/>
        </a:p>
      </dgm:t>
    </dgm:pt>
    <dgm:pt modelId="{3328DAC3-49F9-4E83-BC7D-5D039F5BB434}" type="pres">
      <dgm:prSet presAssocID="{D6A991DD-DAA4-4F27-B2B1-A01B8BADB3FF}" presName="childShape" presStyleCnt="0"/>
      <dgm:spPr/>
    </dgm:pt>
    <dgm:pt modelId="{A3B4C86C-82EE-4757-8007-446C82E84052}" type="pres">
      <dgm:prSet presAssocID="{B5801337-BAF4-4B1B-A86F-0F30BA6DCE35}" presName="Name13" presStyleLbl="parChTrans1D2" presStyleIdx="2" presStyleCnt="4"/>
      <dgm:spPr/>
      <dgm:t>
        <a:bodyPr/>
        <a:lstStyle/>
        <a:p>
          <a:endParaRPr lang="en-US"/>
        </a:p>
      </dgm:t>
    </dgm:pt>
    <dgm:pt modelId="{D059E485-8761-4856-9446-D04D7FC1AE4A}" type="pres">
      <dgm:prSet presAssocID="{144E68F6-2D2C-4B65-8FF6-72BBD23E30D7}" presName="childText" presStyleLbl="bgAcc1" presStyleIdx="2" presStyleCnt="4" custScaleX="203788" custScaleY="233319" custLinFactNeighborX="-28582" custLinFactNeighborY="11757">
        <dgm:presLayoutVars>
          <dgm:bulletEnabled val="1"/>
        </dgm:presLayoutVars>
      </dgm:prSet>
      <dgm:spPr/>
      <dgm:t>
        <a:bodyPr/>
        <a:lstStyle/>
        <a:p>
          <a:endParaRPr lang="en-US"/>
        </a:p>
      </dgm:t>
    </dgm:pt>
    <dgm:pt modelId="{1BA72A37-1487-49C3-910E-E7DC54147273}" type="pres">
      <dgm:prSet presAssocID="{EBB0C91E-D1BE-4CC0-9691-76F922F20474}" presName="root" presStyleCnt="0"/>
      <dgm:spPr/>
    </dgm:pt>
    <dgm:pt modelId="{51BC0DE7-7663-47C0-8559-8C42ED04F5AA}" type="pres">
      <dgm:prSet presAssocID="{EBB0C91E-D1BE-4CC0-9691-76F922F20474}" presName="rootComposite" presStyleCnt="0"/>
      <dgm:spPr/>
    </dgm:pt>
    <dgm:pt modelId="{0761BEB6-8F9B-476B-9F09-F7C286932E80}" type="pres">
      <dgm:prSet presAssocID="{EBB0C91E-D1BE-4CC0-9691-76F922F20474}" presName="rootText" presStyleLbl="node1" presStyleIdx="3" presStyleCnt="4" custScaleX="154237" custScaleY="122031" custLinFactNeighborX="6013" custLinFactNeighborY="-7268"/>
      <dgm:spPr/>
      <dgm:t>
        <a:bodyPr/>
        <a:lstStyle/>
        <a:p>
          <a:endParaRPr lang="en-US"/>
        </a:p>
      </dgm:t>
    </dgm:pt>
    <dgm:pt modelId="{D530F755-54A9-41F4-AA21-50E56A3BE793}" type="pres">
      <dgm:prSet presAssocID="{EBB0C91E-D1BE-4CC0-9691-76F922F20474}" presName="rootConnector" presStyleLbl="node1" presStyleIdx="3" presStyleCnt="4"/>
      <dgm:spPr/>
      <dgm:t>
        <a:bodyPr/>
        <a:lstStyle/>
        <a:p>
          <a:endParaRPr lang="en-US"/>
        </a:p>
      </dgm:t>
    </dgm:pt>
    <dgm:pt modelId="{D91C7F1E-60E4-495F-B6EB-0B07FD0AC6AD}" type="pres">
      <dgm:prSet presAssocID="{EBB0C91E-D1BE-4CC0-9691-76F922F20474}" presName="childShape" presStyleCnt="0"/>
      <dgm:spPr/>
    </dgm:pt>
    <dgm:pt modelId="{EC19C389-2099-4799-9E27-F492BA7FE03C}" type="pres">
      <dgm:prSet presAssocID="{C58AC5E1-BBA9-4048-AC4E-DA050608E93E}" presName="Name13" presStyleLbl="parChTrans1D2" presStyleIdx="3" presStyleCnt="4"/>
      <dgm:spPr/>
      <dgm:t>
        <a:bodyPr/>
        <a:lstStyle/>
        <a:p>
          <a:endParaRPr lang="en-US"/>
        </a:p>
      </dgm:t>
    </dgm:pt>
    <dgm:pt modelId="{E1999104-3CE3-477D-BEF8-33A551C0CDFD}" type="pres">
      <dgm:prSet presAssocID="{75A319E6-28C1-4CA1-BACF-22CCB960595C}" presName="childText" presStyleLbl="bgAcc1" presStyleIdx="3" presStyleCnt="4" custScaleX="193043" custScaleY="133983" custLinFactNeighborX="-26723" custLinFactNeighborY="5040">
        <dgm:presLayoutVars>
          <dgm:bulletEnabled val="1"/>
        </dgm:presLayoutVars>
      </dgm:prSet>
      <dgm:spPr/>
      <dgm:t>
        <a:bodyPr/>
        <a:lstStyle/>
        <a:p>
          <a:endParaRPr lang="en-US"/>
        </a:p>
      </dgm:t>
    </dgm:pt>
  </dgm:ptLst>
  <dgm:cxnLst>
    <dgm:cxn modelId="{074FF5B9-5469-436A-B323-82C173684806}" type="presOf" srcId="{DE5701F7-DB9B-4B2D-B6B1-8896A7674700}" destId="{8192A597-CCED-42B7-BA12-6226160E1A22}" srcOrd="1" destOrd="0" presId="urn:microsoft.com/office/officeart/2005/8/layout/hierarchy3"/>
    <dgm:cxn modelId="{D0B7E07F-458B-4C87-959C-7733264A4A22}" srcId="{EEA3E9EB-E364-4363-848F-35BE5DB79C78}" destId="{39D98EDA-2299-451E-8B7C-912A092D334B}" srcOrd="1" destOrd="0" parTransId="{6F9083E2-7349-4D7E-A22B-7323485687C9}" sibTransId="{8C47F5A1-83D7-48B0-B3AD-D3CEF5F22778}"/>
    <dgm:cxn modelId="{19B6ABF9-3011-466B-9ACC-EE76F1816DBA}" type="presOf" srcId="{144E68F6-2D2C-4B65-8FF6-72BBD23E30D7}" destId="{D059E485-8761-4856-9446-D04D7FC1AE4A}" srcOrd="0" destOrd="0" presId="urn:microsoft.com/office/officeart/2005/8/layout/hierarchy3"/>
    <dgm:cxn modelId="{33DF43B3-D33F-48F1-862F-88F7FC7FD4C6}" type="presOf" srcId="{DE5701F7-DB9B-4B2D-B6B1-8896A7674700}" destId="{FC5FF705-E13D-4F3B-8E27-53A20754B9E8}" srcOrd="0" destOrd="0" presId="urn:microsoft.com/office/officeart/2005/8/layout/hierarchy3"/>
    <dgm:cxn modelId="{6B8EB47E-C9E4-4449-8C9F-9499465FCC64}" type="presOf" srcId="{86A80888-BC2C-4D50-A114-064241BCB52D}" destId="{19E0B98D-EB66-4B8F-907B-2333249686F1}" srcOrd="0" destOrd="0" presId="urn:microsoft.com/office/officeart/2005/8/layout/hierarchy3"/>
    <dgm:cxn modelId="{B8F7433F-FFC9-4C2D-934E-6D7F8501237C}" type="presOf" srcId="{D6A991DD-DAA4-4F27-B2B1-A01B8BADB3FF}" destId="{AF0DDA82-72F9-402A-8657-C770494E17B9}" srcOrd="1" destOrd="0" presId="urn:microsoft.com/office/officeart/2005/8/layout/hierarchy3"/>
    <dgm:cxn modelId="{AC9942A4-F435-4DDC-9F3A-974D37C30BC6}" srcId="{EEA3E9EB-E364-4363-848F-35BE5DB79C78}" destId="{DE5701F7-DB9B-4B2D-B6B1-8896A7674700}" srcOrd="0" destOrd="0" parTransId="{F48157D9-066E-4A57-8981-A2F18A56D0F9}" sibTransId="{1FE8E6A2-607E-4DAD-BC58-EF977A5A4CE1}"/>
    <dgm:cxn modelId="{6260ACD4-DC30-4919-8710-D7A141720124}" srcId="{EBB0C91E-D1BE-4CC0-9691-76F922F20474}" destId="{75A319E6-28C1-4CA1-BACF-22CCB960595C}" srcOrd="0" destOrd="0" parTransId="{C58AC5E1-BBA9-4048-AC4E-DA050608E93E}" sibTransId="{65498CD0-79CC-4095-AC6E-83E3106060CF}"/>
    <dgm:cxn modelId="{3A6CDCDC-B323-4370-94CE-3FCF011D8CFB}" type="presOf" srcId="{2E749369-0C42-46ED-8001-35B2C7D613FF}" destId="{3CC081A3-9D8F-45EF-9DCC-911B64311C2D}" srcOrd="0" destOrd="0" presId="urn:microsoft.com/office/officeart/2005/8/layout/hierarchy3"/>
    <dgm:cxn modelId="{24AD19F5-2383-4739-8214-1F3C29FBCBFB}" srcId="{DE5701F7-DB9B-4B2D-B6B1-8896A7674700}" destId="{2E749369-0C42-46ED-8001-35B2C7D613FF}" srcOrd="0" destOrd="0" parTransId="{C0FF9697-A05F-4D2F-942D-6FB5875146CB}" sibTransId="{157F64DF-151B-41A6-AAD5-2D325E09415D}"/>
    <dgm:cxn modelId="{5B5D8DBF-36E6-4B21-AC2C-989D0B9281F9}" type="presOf" srcId="{B5801337-BAF4-4B1B-A86F-0F30BA6DCE35}" destId="{A3B4C86C-82EE-4757-8007-446C82E84052}" srcOrd="0" destOrd="0" presId="urn:microsoft.com/office/officeart/2005/8/layout/hierarchy3"/>
    <dgm:cxn modelId="{76975B6B-FB61-45B3-B63C-92C8B1F60B2F}" type="presOf" srcId="{C58AC5E1-BBA9-4048-AC4E-DA050608E93E}" destId="{EC19C389-2099-4799-9E27-F492BA7FE03C}" srcOrd="0" destOrd="0" presId="urn:microsoft.com/office/officeart/2005/8/layout/hierarchy3"/>
    <dgm:cxn modelId="{2A1632CC-61A2-490D-AECB-65F780A01528}" type="presOf" srcId="{C0FF9697-A05F-4D2F-942D-6FB5875146CB}" destId="{08FD1F00-6930-4473-B820-F8869E3A6793}" srcOrd="0" destOrd="0" presId="urn:microsoft.com/office/officeart/2005/8/layout/hierarchy3"/>
    <dgm:cxn modelId="{04A4ADAC-D17B-4A9A-A062-DE3FAB09F5E3}" type="presOf" srcId="{EBB0C91E-D1BE-4CC0-9691-76F922F20474}" destId="{D530F755-54A9-41F4-AA21-50E56A3BE793}" srcOrd="1" destOrd="0" presId="urn:microsoft.com/office/officeart/2005/8/layout/hierarchy3"/>
    <dgm:cxn modelId="{57AFB51D-989E-446E-A488-14297A5A6B18}" type="presOf" srcId="{EEA3E9EB-E364-4363-848F-35BE5DB79C78}" destId="{04637249-EE36-42A2-A5C2-8F63AAE6638F}" srcOrd="0" destOrd="0" presId="urn:microsoft.com/office/officeart/2005/8/layout/hierarchy3"/>
    <dgm:cxn modelId="{BDB11B5E-FC58-4548-8CA9-2A803D663BA2}" srcId="{EEA3E9EB-E364-4363-848F-35BE5DB79C78}" destId="{D6A991DD-DAA4-4F27-B2B1-A01B8BADB3FF}" srcOrd="2" destOrd="0" parTransId="{D9F6F5C4-613F-4393-A7C0-E7A6A33374DF}" sibTransId="{907F740B-8747-459E-A991-DEE09BA06122}"/>
    <dgm:cxn modelId="{82A80F9C-095E-498D-A88F-4623C2334907}" type="presOf" srcId="{D6A991DD-DAA4-4F27-B2B1-A01B8BADB3FF}" destId="{B06D938A-0B28-49C6-9C8F-9844170D1858}" srcOrd="0" destOrd="0" presId="urn:microsoft.com/office/officeart/2005/8/layout/hierarchy3"/>
    <dgm:cxn modelId="{1F823F2B-1B3C-4AE5-971B-92E9F56428BD}" type="presOf" srcId="{EBB0C91E-D1BE-4CC0-9691-76F922F20474}" destId="{0761BEB6-8F9B-476B-9F09-F7C286932E80}" srcOrd="0" destOrd="0" presId="urn:microsoft.com/office/officeart/2005/8/layout/hierarchy3"/>
    <dgm:cxn modelId="{DBEC897E-B672-4B49-A65E-506FDAF8F689}" type="presOf" srcId="{39D98EDA-2299-451E-8B7C-912A092D334B}" destId="{B1F033C8-E8D5-405D-9B00-794E9BB14F5E}" srcOrd="0" destOrd="0" presId="urn:microsoft.com/office/officeart/2005/8/layout/hierarchy3"/>
    <dgm:cxn modelId="{E2D0ED83-7888-4B97-B319-B1548344C7F2}" srcId="{EEA3E9EB-E364-4363-848F-35BE5DB79C78}" destId="{EBB0C91E-D1BE-4CC0-9691-76F922F20474}" srcOrd="3" destOrd="0" parTransId="{558C2070-1B52-4561-8A92-C178587F935C}" sibTransId="{0E8DBA87-B8F7-4379-B69A-8B5BB643EFD4}"/>
    <dgm:cxn modelId="{761D3CCA-1619-48EB-8DFB-B8351FC0AB06}" srcId="{D6A991DD-DAA4-4F27-B2B1-A01B8BADB3FF}" destId="{144E68F6-2D2C-4B65-8FF6-72BBD23E30D7}" srcOrd="0" destOrd="0" parTransId="{B5801337-BAF4-4B1B-A86F-0F30BA6DCE35}" sibTransId="{D040892A-D6D6-467C-B314-4282983910B5}"/>
    <dgm:cxn modelId="{D66D7525-019A-48A2-801E-0A16DF64F35B}" type="presOf" srcId="{9139818A-BD8A-48D2-BDDD-D374CC5C71D8}" destId="{CF992F59-6E86-4455-87DD-39D00F032A67}" srcOrd="0" destOrd="0" presId="urn:microsoft.com/office/officeart/2005/8/layout/hierarchy3"/>
    <dgm:cxn modelId="{32014DA5-6631-4602-BF51-0002A6908E4D}" srcId="{39D98EDA-2299-451E-8B7C-912A092D334B}" destId="{86A80888-BC2C-4D50-A114-064241BCB52D}" srcOrd="0" destOrd="0" parTransId="{9139818A-BD8A-48D2-BDDD-D374CC5C71D8}" sibTransId="{0C4634B0-B48D-4DED-AEF9-6850947BCFAF}"/>
    <dgm:cxn modelId="{917E1402-9EB6-48A5-B4DC-C96DD2D36732}" type="presOf" srcId="{39D98EDA-2299-451E-8B7C-912A092D334B}" destId="{623E8460-CAEE-4B50-9749-24A8928A8796}" srcOrd="1" destOrd="0" presId="urn:microsoft.com/office/officeart/2005/8/layout/hierarchy3"/>
    <dgm:cxn modelId="{92CACD49-90C9-4DAE-8221-876CED44F522}" type="presOf" srcId="{75A319E6-28C1-4CA1-BACF-22CCB960595C}" destId="{E1999104-3CE3-477D-BEF8-33A551C0CDFD}" srcOrd="0" destOrd="0" presId="urn:microsoft.com/office/officeart/2005/8/layout/hierarchy3"/>
    <dgm:cxn modelId="{F3FFC673-906A-436E-8DEB-5BEBF7C3FB56}" type="presParOf" srcId="{04637249-EE36-42A2-A5C2-8F63AAE6638F}" destId="{1BA69D7A-51FB-4C98-9F9A-6A208849C191}" srcOrd="0" destOrd="0" presId="urn:microsoft.com/office/officeart/2005/8/layout/hierarchy3"/>
    <dgm:cxn modelId="{24210CD9-D0D6-4713-A8F0-05D5914D0C04}" type="presParOf" srcId="{1BA69D7A-51FB-4C98-9F9A-6A208849C191}" destId="{6F578C8C-96D4-4FBA-A409-AB0B5705D658}" srcOrd="0" destOrd="0" presId="urn:microsoft.com/office/officeart/2005/8/layout/hierarchy3"/>
    <dgm:cxn modelId="{EEF0C658-782F-4150-B785-5E1D512FA31D}" type="presParOf" srcId="{6F578C8C-96D4-4FBA-A409-AB0B5705D658}" destId="{FC5FF705-E13D-4F3B-8E27-53A20754B9E8}" srcOrd="0" destOrd="0" presId="urn:microsoft.com/office/officeart/2005/8/layout/hierarchy3"/>
    <dgm:cxn modelId="{8ABAD211-E8CB-41CE-AC97-8476092C05FC}" type="presParOf" srcId="{6F578C8C-96D4-4FBA-A409-AB0B5705D658}" destId="{8192A597-CCED-42B7-BA12-6226160E1A22}" srcOrd="1" destOrd="0" presId="urn:microsoft.com/office/officeart/2005/8/layout/hierarchy3"/>
    <dgm:cxn modelId="{1781B3AE-D0FA-4698-9D6B-532935A19205}" type="presParOf" srcId="{1BA69D7A-51FB-4C98-9F9A-6A208849C191}" destId="{338D3D3E-9795-4EFE-951C-AD12DFB8A223}" srcOrd="1" destOrd="0" presId="urn:microsoft.com/office/officeart/2005/8/layout/hierarchy3"/>
    <dgm:cxn modelId="{9B0F802C-06C4-46DB-B589-BEE07667FE50}" type="presParOf" srcId="{338D3D3E-9795-4EFE-951C-AD12DFB8A223}" destId="{08FD1F00-6930-4473-B820-F8869E3A6793}" srcOrd="0" destOrd="0" presId="urn:microsoft.com/office/officeart/2005/8/layout/hierarchy3"/>
    <dgm:cxn modelId="{0FE45A5A-83D5-42DF-8C10-3EA3AD0DD067}" type="presParOf" srcId="{338D3D3E-9795-4EFE-951C-AD12DFB8A223}" destId="{3CC081A3-9D8F-45EF-9DCC-911B64311C2D}" srcOrd="1" destOrd="0" presId="urn:microsoft.com/office/officeart/2005/8/layout/hierarchy3"/>
    <dgm:cxn modelId="{6BB9808A-DBA0-4239-9FA5-4F3681D47389}" type="presParOf" srcId="{04637249-EE36-42A2-A5C2-8F63AAE6638F}" destId="{C25960F0-8A17-48D1-BDA8-AAE2DB947814}" srcOrd="1" destOrd="0" presId="urn:microsoft.com/office/officeart/2005/8/layout/hierarchy3"/>
    <dgm:cxn modelId="{F61162C7-A317-4F08-BD1E-9EEC9EBE2C7A}" type="presParOf" srcId="{C25960F0-8A17-48D1-BDA8-AAE2DB947814}" destId="{13604E59-96EB-4DC0-8893-B65C6CE6EFB0}" srcOrd="0" destOrd="0" presId="urn:microsoft.com/office/officeart/2005/8/layout/hierarchy3"/>
    <dgm:cxn modelId="{B0CEA5F4-9220-4C3C-8C0B-A31FB9E009A1}" type="presParOf" srcId="{13604E59-96EB-4DC0-8893-B65C6CE6EFB0}" destId="{B1F033C8-E8D5-405D-9B00-794E9BB14F5E}" srcOrd="0" destOrd="0" presId="urn:microsoft.com/office/officeart/2005/8/layout/hierarchy3"/>
    <dgm:cxn modelId="{C1AD4F07-6D95-4EC4-978E-C1FE7BD85401}" type="presParOf" srcId="{13604E59-96EB-4DC0-8893-B65C6CE6EFB0}" destId="{623E8460-CAEE-4B50-9749-24A8928A8796}" srcOrd="1" destOrd="0" presId="urn:microsoft.com/office/officeart/2005/8/layout/hierarchy3"/>
    <dgm:cxn modelId="{9CF47F03-DAF3-4853-B7E0-DB6A53E1B536}" type="presParOf" srcId="{C25960F0-8A17-48D1-BDA8-AAE2DB947814}" destId="{8C49D65B-9D59-42F4-A214-D35ED28A89FF}" srcOrd="1" destOrd="0" presId="urn:microsoft.com/office/officeart/2005/8/layout/hierarchy3"/>
    <dgm:cxn modelId="{44E0F257-E7EA-427F-BAE6-84AEE857F89A}" type="presParOf" srcId="{8C49D65B-9D59-42F4-A214-D35ED28A89FF}" destId="{CF992F59-6E86-4455-87DD-39D00F032A67}" srcOrd="0" destOrd="0" presId="urn:microsoft.com/office/officeart/2005/8/layout/hierarchy3"/>
    <dgm:cxn modelId="{089F29CB-D9F5-46A5-919C-50CA302815CE}" type="presParOf" srcId="{8C49D65B-9D59-42F4-A214-D35ED28A89FF}" destId="{19E0B98D-EB66-4B8F-907B-2333249686F1}" srcOrd="1" destOrd="0" presId="urn:microsoft.com/office/officeart/2005/8/layout/hierarchy3"/>
    <dgm:cxn modelId="{EFADE0C8-52A7-4A3A-A349-863C28659AB4}" type="presParOf" srcId="{04637249-EE36-42A2-A5C2-8F63AAE6638F}" destId="{1A6815BE-6A87-4B99-A130-A7419D7295E2}" srcOrd="2" destOrd="0" presId="urn:microsoft.com/office/officeart/2005/8/layout/hierarchy3"/>
    <dgm:cxn modelId="{32A3E7A6-E1FF-49D9-B0D9-02F4F8DDA064}" type="presParOf" srcId="{1A6815BE-6A87-4B99-A130-A7419D7295E2}" destId="{0A8F9DCC-9F5E-4DE0-8E30-C48932DED508}" srcOrd="0" destOrd="0" presId="urn:microsoft.com/office/officeart/2005/8/layout/hierarchy3"/>
    <dgm:cxn modelId="{E992D406-7DA3-49DB-87F8-F3D485E59877}" type="presParOf" srcId="{0A8F9DCC-9F5E-4DE0-8E30-C48932DED508}" destId="{B06D938A-0B28-49C6-9C8F-9844170D1858}" srcOrd="0" destOrd="0" presId="urn:microsoft.com/office/officeart/2005/8/layout/hierarchy3"/>
    <dgm:cxn modelId="{456FBECD-A592-4142-89D8-E880C4DD9356}" type="presParOf" srcId="{0A8F9DCC-9F5E-4DE0-8E30-C48932DED508}" destId="{AF0DDA82-72F9-402A-8657-C770494E17B9}" srcOrd="1" destOrd="0" presId="urn:microsoft.com/office/officeart/2005/8/layout/hierarchy3"/>
    <dgm:cxn modelId="{1D9B60C4-681F-4D8B-8077-F897E58A1DCB}" type="presParOf" srcId="{1A6815BE-6A87-4B99-A130-A7419D7295E2}" destId="{3328DAC3-49F9-4E83-BC7D-5D039F5BB434}" srcOrd="1" destOrd="0" presId="urn:microsoft.com/office/officeart/2005/8/layout/hierarchy3"/>
    <dgm:cxn modelId="{EB34E704-B784-43D0-8A9B-AD25EDAC4786}" type="presParOf" srcId="{3328DAC3-49F9-4E83-BC7D-5D039F5BB434}" destId="{A3B4C86C-82EE-4757-8007-446C82E84052}" srcOrd="0" destOrd="0" presId="urn:microsoft.com/office/officeart/2005/8/layout/hierarchy3"/>
    <dgm:cxn modelId="{E5C2C8FE-1CE2-4646-BED2-D6C0860C8FF9}" type="presParOf" srcId="{3328DAC3-49F9-4E83-BC7D-5D039F5BB434}" destId="{D059E485-8761-4856-9446-D04D7FC1AE4A}" srcOrd="1" destOrd="0" presId="urn:microsoft.com/office/officeart/2005/8/layout/hierarchy3"/>
    <dgm:cxn modelId="{063E560A-572E-4E59-AB83-453C2775BDBB}" type="presParOf" srcId="{04637249-EE36-42A2-A5C2-8F63AAE6638F}" destId="{1BA72A37-1487-49C3-910E-E7DC54147273}" srcOrd="3" destOrd="0" presId="urn:microsoft.com/office/officeart/2005/8/layout/hierarchy3"/>
    <dgm:cxn modelId="{8F17A542-3F11-4BA2-946D-8FCEB46E336D}" type="presParOf" srcId="{1BA72A37-1487-49C3-910E-E7DC54147273}" destId="{51BC0DE7-7663-47C0-8559-8C42ED04F5AA}" srcOrd="0" destOrd="0" presId="urn:microsoft.com/office/officeart/2005/8/layout/hierarchy3"/>
    <dgm:cxn modelId="{AFF424FE-9E68-40E9-BC5E-7070FA30E660}" type="presParOf" srcId="{51BC0DE7-7663-47C0-8559-8C42ED04F5AA}" destId="{0761BEB6-8F9B-476B-9F09-F7C286932E80}" srcOrd="0" destOrd="0" presId="urn:microsoft.com/office/officeart/2005/8/layout/hierarchy3"/>
    <dgm:cxn modelId="{CFDE5CED-D585-4F69-8AD8-34ABC48BF21B}" type="presParOf" srcId="{51BC0DE7-7663-47C0-8559-8C42ED04F5AA}" destId="{D530F755-54A9-41F4-AA21-50E56A3BE793}" srcOrd="1" destOrd="0" presId="urn:microsoft.com/office/officeart/2005/8/layout/hierarchy3"/>
    <dgm:cxn modelId="{B802FDFF-2B24-40FA-8671-234B9DA26E21}" type="presParOf" srcId="{1BA72A37-1487-49C3-910E-E7DC54147273}" destId="{D91C7F1E-60E4-495F-B6EB-0B07FD0AC6AD}" srcOrd="1" destOrd="0" presId="urn:microsoft.com/office/officeart/2005/8/layout/hierarchy3"/>
    <dgm:cxn modelId="{FC548950-11A5-4B18-837C-B42D621EEEAA}" type="presParOf" srcId="{D91C7F1E-60E4-495F-B6EB-0B07FD0AC6AD}" destId="{EC19C389-2099-4799-9E27-F492BA7FE03C}" srcOrd="0" destOrd="0" presId="urn:microsoft.com/office/officeart/2005/8/layout/hierarchy3"/>
    <dgm:cxn modelId="{E4BA4DC2-FAD0-42C8-AFB9-5AEBFBC899C1}" type="presParOf" srcId="{D91C7F1E-60E4-495F-B6EB-0B07FD0AC6AD}" destId="{E1999104-3CE3-477D-BEF8-33A551C0CDFD}"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A3E9EB-E364-4363-848F-35BE5DB79C7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DE5701F7-DB9B-4B2D-B6B1-8896A7674700}">
      <dgm:prSet phldrT="[Text]"/>
      <dgm:spPr>
        <a:solidFill>
          <a:srgbClr val="C00000"/>
        </a:solidFill>
        <a:ln>
          <a:solidFill>
            <a:schemeClr val="tx1"/>
          </a:solidFill>
        </a:ln>
      </dgm:spPr>
      <dgm:t>
        <a:bodyPr/>
        <a:lstStyle/>
        <a:p>
          <a:r>
            <a:rPr lang="en-US" dirty="0" smtClean="0"/>
            <a:t>Educator Equity</a:t>
          </a:r>
          <a:endParaRPr lang="en-US" dirty="0"/>
        </a:p>
      </dgm:t>
    </dgm:pt>
    <dgm:pt modelId="{F48157D9-066E-4A57-8981-A2F18A56D0F9}" type="parTrans" cxnId="{AC9942A4-F435-4DDC-9F3A-974D37C30BC6}">
      <dgm:prSet/>
      <dgm:spPr/>
      <dgm:t>
        <a:bodyPr/>
        <a:lstStyle/>
        <a:p>
          <a:endParaRPr lang="en-US"/>
        </a:p>
      </dgm:t>
    </dgm:pt>
    <dgm:pt modelId="{1FE8E6A2-607E-4DAD-BC58-EF977A5A4CE1}" type="sibTrans" cxnId="{AC9942A4-F435-4DDC-9F3A-974D37C30BC6}">
      <dgm:prSet/>
      <dgm:spPr/>
      <dgm:t>
        <a:bodyPr/>
        <a:lstStyle/>
        <a:p>
          <a:endParaRPr lang="en-US"/>
        </a:p>
      </dgm:t>
    </dgm:pt>
    <dgm:pt modelId="{2E749369-0C42-46ED-8001-35B2C7D613FF}">
      <dgm:prSet phldrT="[Text]" custT="1"/>
      <dgm:spPr>
        <a:ln>
          <a:solidFill>
            <a:schemeClr val="tx1"/>
          </a:solidFill>
        </a:ln>
      </dgm:spPr>
      <dgm:t>
        <a:bodyPr/>
        <a:lstStyle/>
        <a:p>
          <a:r>
            <a:rPr lang="en-US" sz="1200" dirty="0" smtClean="0"/>
            <a:t>High Quality PD will be determined by student data, staff surveys and district priorities. 100% of the PD’s will be delivered in a variety of ways targeted towards specific needs at grade bands and/or subjects</a:t>
          </a:r>
          <a:endParaRPr lang="en-US" sz="1200" dirty="0"/>
        </a:p>
      </dgm:t>
    </dgm:pt>
    <dgm:pt modelId="{C0FF9697-A05F-4D2F-942D-6FB5875146CB}" type="parTrans" cxnId="{24AD19F5-2383-4739-8214-1F3C29FBCBFB}">
      <dgm:prSet/>
      <dgm:spPr>
        <a:ln>
          <a:solidFill>
            <a:schemeClr val="tx1"/>
          </a:solidFill>
        </a:ln>
      </dgm:spPr>
      <dgm:t>
        <a:bodyPr/>
        <a:lstStyle/>
        <a:p>
          <a:endParaRPr lang="en-US"/>
        </a:p>
      </dgm:t>
    </dgm:pt>
    <dgm:pt modelId="{157F64DF-151B-41A6-AAD5-2D325E09415D}" type="sibTrans" cxnId="{24AD19F5-2383-4739-8214-1F3C29FBCBFB}">
      <dgm:prSet/>
      <dgm:spPr/>
      <dgm:t>
        <a:bodyPr/>
        <a:lstStyle/>
        <a:p>
          <a:endParaRPr lang="en-US"/>
        </a:p>
      </dgm:t>
    </dgm:pt>
    <dgm:pt modelId="{39D98EDA-2299-451E-8B7C-912A092D334B}">
      <dgm:prSet phldrT="[Text]"/>
      <dgm:spPr>
        <a:solidFill>
          <a:srgbClr val="C00000"/>
        </a:solidFill>
        <a:ln>
          <a:solidFill>
            <a:schemeClr val="tx1"/>
          </a:solidFill>
        </a:ln>
      </dgm:spPr>
      <dgm:t>
        <a:bodyPr/>
        <a:lstStyle/>
        <a:p>
          <a:r>
            <a:rPr lang="en-US" dirty="0" smtClean="0"/>
            <a:t>Instruction</a:t>
          </a:r>
          <a:endParaRPr lang="en-US" dirty="0"/>
        </a:p>
      </dgm:t>
    </dgm:pt>
    <dgm:pt modelId="{6F9083E2-7349-4D7E-A22B-7323485687C9}" type="parTrans" cxnId="{D0B7E07F-458B-4C87-959C-7733264A4A22}">
      <dgm:prSet/>
      <dgm:spPr/>
      <dgm:t>
        <a:bodyPr/>
        <a:lstStyle/>
        <a:p>
          <a:endParaRPr lang="en-US"/>
        </a:p>
      </dgm:t>
    </dgm:pt>
    <dgm:pt modelId="{8C47F5A1-83D7-48B0-B3AD-D3CEF5F22778}" type="sibTrans" cxnId="{D0B7E07F-458B-4C87-959C-7733264A4A22}">
      <dgm:prSet/>
      <dgm:spPr/>
      <dgm:t>
        <a:bodyPr/>
        <a:lstStyle/>
        <a:p>
          <a:endParaRPr lang="en-US"/>
        </a:p>
      </dgm:t>
    </dgm:pt>
    <dgm:pt modelId="{86A80888-BC2C-4D50-A114-064241BCB52D}">
      <dgm:prSet phldrT="[Text]" custT="1"/>
      <dgm:spPr>
        <a:ln>
          <a:solidFill>
            <a:schemeClr val="tx1"/>
          </a:solidFill>
        </a:ln>
      </dgm:spPr>
      <dgm:t>
        <a:bodyPr/>
        <a:lstStyle/>
        <a:p>
          <a:r>
            <a:rPr lang="en-US" sz="1200" dirty="0" smtClean="0"/>
            <a:t>All teachers (100%) will use evidence based instructional strategies that are laid out in expectations and align with district initiatives</a:t>
          </a:r>
          <a:endParaRPr lang="en-US" sz="1200" dirty="0"/>
        </a:p>
      </dgm:t>
    </dgm:pt>
    <dgm:pt modelId="{9139818A-BD8A-48D2-BDDD-D374CC5C71D8}" type="parTrans" cxnId="{32014DA5-6631-4602-BF51-0002A6908E4D}">
      <dgm:prSet/>
      <dgm:spPr>
        <a:ln>
          <a:solidFill>
            <a:schemeClr val="tx1"/>
          </a:solidFill>
        </a:ln>
      </dgm:spPr>
      <dgm:t>
        <a:bodyPr/>
        <a:lstStyle/>
        <a:p>
          <a:endParaRPr lang="en-US"/>
        </a:p>
      </dgm:t>
    </dgm:pt>
    <dgm:pt modelId="{0C4634B0-B48D-4DED-AEF9-6850947BCFAF}" type="sibTrans" cxnId="{32014DA5-6631-4602-BF51-0002A6908E4D}">
      <dgm:prSet/>
      <dgm:spPr/>
      <dgm:t>
        <a:bodyPr/>
        <a:lstStyle/>
        <a:p>
          <a:endParaRPr lang="en-US"/>
        </a:p>
      </dgm:t>
    </dgm:pt>
    <dgm:pt modelId="{144E68F6-2D2C-4B65-8FF6-72BBD23E30D7}">
      <dgm:prSet custT="1"/>
      <dgm:spPr>
        <a:ln>
          <a:solidFill>
            <a:schemeClr val="tx1"/>
          </a:solidFill>
        </a:ln>
      </dgm:spPr>
      <dgm:t>
        <a:bodyPr/>
        <a:lstStyle/>
        <a:p>
          <a:r>
            <a:rPr lang="en-US" sz="1200" dirty="0" smtClean="0"/>
            <a:t>Students will show an increase of 5% annually on ELA assessments over the next 3 years</a:t>
          </a:r>
          <a:endParaRPr lang="en-US" sz="1200" dirty="0"/>
        </a:p>
      </dgm:t>
    </dgm:pt>
    <dgm:pt modelId="{B5801337-BAF4-4B1B-A86F-0F30BA6DCE35}" type="parTrans" cxnId="{761D3CCA-1619-48EB-8DFB-B8351FC0AB06}">
      <dgm:prSet/>
      <dgm:spPr>
        <a:ln>
          <a:solidFill>
            <a:schemeClr val="tx1"/>
          </a:solidFill>
        </a:ln>
      </dgm:spPr>
      <dgm:t>
        <a:bodyPr/>
        <a:lstStyle/>
        <a:p>
          <a:endParaRPr lang="en-US"/>
        </a:p>
      </dgm:t>
    </dgm:pt>
    <dgm:pt modelId="{D040892A-D6D6-467C-B314-4282983910B5}" type="sibTrans" cxnId="{761D3CCA-1619-48EB-8DFB-B8351FC0AB06}">
      <dgm:prSet/>
      <dgm:spPr/>
      <dgm:t>
        <a:bodyPr/>
        <a:lstStyle/>
        <a:p>
          <a:endParaRPr lang="en-US"/>
        </a:p>
      </dgm:t>
    </dgm:pt>
    <dgm:pt modelId="{D6A991DD-DAA4-4F27-B2B1-A01B8BADB3FF}">
      <dgm:prSet phldrT="[Text]"/>
      <dgm:spPr>
        <a:solidFill>
          <a:srgbClr val="C00000"/>
        </a:solidFill>
        <a:ln>
          <a:solidFill>
            <a:schemeClr val="tx1"/>
          </a:solidFill>
        </a:ln>
      </dgm:spPr>
      <dgm:t>
        <a:bodyPr/>
        <a:lstStyle/>
        <a:p>
          <a:r>
            <a:rPr lang="en-US" dirty="0" smtClean="0"/>
            <a:t>English Language Arts</a:t>
          </a:r>
          <a:endParaRPr lang="en-US" dirty="0"/>
        </a:p>
      </dgm:t>
    </dgm:pt>
    <dgm:pt modelId="{D9F6F5C4-613F-4393-A7C0-E7A6A33374DF}" type="parTrans" cxnId="{BDB11B5E-FC58-4548-8CA9-2A803D663BA2}">
      <dgm:prSet/>
      <dgm:spPr/>
      <dgm:t>
        <a:bodyPr/>
        <a:lstStyle/>
        <a:p>
          <a:endParaRPr lang="en-US"/>
        </a:p>
      </dgm:t>
    </dgm:pt>
    <dgm:pt modelId="{907F740B-8747-459E-A991-DEE09BA06122}" type="sibTrans" cxnId="{BDB11B5E-FC58-4548-8CA9-2A803D663BA2}">
      <dgm:prSet/>
      <dgm:spPr/>
      <dgm:t>
        <a:bodyPr/>
        <a:lstStyle/>
        <a:p>
          <a:endParaRPr lang="en-US"/>
        </a:p>
      </dgm:t>
    </dgm:pt>
    <dgm:pt modelId="{04637249-EE36-42A2-A5C2-8F63AAE6638F}" type="pres">
      <dgm:prSet presAssocID="{EEA3E9EB-E364-4363-848F-35BE5DB79C78}" presName="diagram" presStyleCnt="0">
        <dgm:presLayoutVars>
          <dgm:chPref val="1"/>
          <dgm:dir/>
          <dgm:animOne val="branch"/>
          <dgm:animLvl val="lvl"/>
          <dgm:resizeHandles/>
        </dgm:presLayoutVars>
      </dgm:prSet>
      <dgm:spPr/>
      <dgm:t>
        <a:bodyPr/>
        <a:lstStyle/>
        <a:p>
          <a:endParaRPr lang="en-US"/>
        </a:p>
      </dgm:t>
    </dgm:pt>
    <dgm:pt modelId="{1BA69D7A-51FB-4C98-9F9A-6A208849C191}" type="pres">
      <dgm:prSet presAssocID="{DE5701F7-DB9B-4B2D-B6B1-8896A7674700}" presName="root" presStyleCnt="0"/>
      <dgm:spPr/>
    </dgm:pt>
    <dgm:pt modelId="{6F578C8C-96D4-4FBA-A409-AB0B5705D658}" type="pres">
      <dgm:prSet presAssocID="{DE5701F7-DB9B-4B2D-B6B1-8896A7674700}" presName="rootComposite" presStyleCnt="0"/>
      <dgm:spPr/>
    </dgm:pt>
    <dgm:pt modelId="{FC5FF705-E13D-4F3B-8E27-53A20754B9E8}" type="pres">
      <dgm:prSet presAssocID="{DE5701F7-DB9B-4B2D-B6B1-8896A7674700}" presName="rootText" presStyleLbl="node1" presStyleIdx="0" presStyleCnt="3" custScaleX="120104" custScaleY="108591" custLinFactNeighborX="503" custLinFactNeighborY="6172"/>
      <dgm:spPr/>
      <dgm:t>
        <a:bodyPr/>
        <a:lstStyle/>
        <a:p>
          <a:endParaRPr lang="en-US"/>
        </a:p>
      </dgm:t>
    </dgm:pt>
    <dgm:pt modelId="{8192A597-CCED-42B7-BA12-6226160E1A22}" type="pres">
      <dgm:prSet presAssocID="{DE5701F7-DB9B-4B2D-B6B1-8896A7674700}" presName="rootConnector" presStyleLbl="node1" presStyleIdx="0" presStyleCnt="3"/>
      <dgm:spPr/>
      <dgm:t>
        <a:bodyPr/>
        <a:lstStyle/>
        <a:p>
          <a:endParaRPr lang="en-US"/>
        </a:p>
      </dgm:t>
    </dgm:pt>
    <dgm:pt modelId="{338D3D3E-9795-4EFE-951C-AD12DFB8A223}" type="pres">
      <dgm:prSet presAssocID="{DE5701F7-DB9B-4B2D-B6B1-8896A7674700}" presName="childShape" presStyleCnt="0"/>
      <dgm:spPr/>
    </dgm:pt>
    <dgm:pt modelId="{08FD1F00-6930-4473-B820-F8869E3A6793}" type="pres">
      <dgm:prSet presAssocID="{C0FF9697-A05F-4D2F-942D-6FB5875146CB}" presName="Name13" presStyleLbl="parChTrans1D2" presStyleIdx="0" presStyleCnt="3"/>
      <dgm:spPr/>
      <dgm:t>
        <a:bodyPr/>
        <a:lstStyle/>
        <a:p>
          <a:endParaRPr lang="en-US"/>
        </a:p>
      </dgm:t>
    </dgm:pt>
    <dgm:pt modelId="{3CC081A3-9D8F-45EF-9DCC-911B64311C2D}" type="pres">
      <dgm:prSet presAssocID="{2E749369-0C42-46ED-8001-35B2C7D613FF}" presName="childText" presStyleLbl="bgAcc1" presStyleIdx="0" presStyleCnt="3" custScaleX="144730" custScaleY="306046" custLinFactNeighborX="-25317" custLinFactNeighborY="18512">
        <dgm:presLayoutVars>
          <dgm:bulletEnabled val="1"/>
        </dgm:presLayoutVars>
      </dgm:prSet>
      <dgm:spPr/>
      <dgm:t>
        <a:bodyPr/>
        <a:lstStyle/>
        <a:p>
          <a:endParaRPr lang="en-US"/>
        </a:p>
      </dgm:t>
    </dgm:pt>
    <dgm:pt modelId="{C25960F0-8A17-48D1-BDA8-AAE2DB947814}" type="pres">
      <dgm:prSet presAssocID="{39D98EDA-2299-451E-8B7C-912A092D334B}" presName="root" presStyleCnt="0"/>
      <dgm:spPr/>
    </dgm:pt>
    <dgm:pt modelId="{13604E59-96EB-4DC0-8893-B65C6CE6EFB0}" type="pres">
      <dgm:prSet presAssocID="{39D98EDA-2299-451E-8B7C-912A092D334B}" presName="rootComposite" presStyleCnt="0"/>
      <dgm:spPr/>
    </dgm:pt>
    <dgm:pt modelId="{B1F033C8-E8D5-405D-9B00-794E9BB14F5E}" type="pres">
      <dgm:prSet presAssocID="{39D98EDA-2299-451E-8B7C-912A092D334B}" presName="rootText" presStyleLbl="node1" presStyleIdx="1" presStyleCnt="3" custScaleX="106919" custScaleY="113301" custLinFactNeighborX="3577" custLinFactNeighborY="2266"/>
      <dgm:spPr/>
      <dgm:t>
        <a:bodyPr/>
        <a:lstStyle/>
        <a:p>
          <a:endParaRPr lang="en-US"/>
        </a:p>
      </dgm:t>
    </dgm:pt>
    <dgm:pt modelId="{623E8460-CAEE-4B50-9749-24A8928A8796}" type="pres">
      <dgm:prSet presAssocID="{39D98EDA-2299-451E-8B7C-912A092D334B}" presName="rootConnector" presStyleLbl="node1" presStyleIdx="1" presStyleCnt="3"/>
      <dgm:spPr/>
      <dgm:t>
        <a:bodyPr/>
        <a:lstStyle/>
        <a:p>
          <a:endParaRPr lang="en-US"/>
        </a:p>
      </dgm:t>
    </dgm:pt>
    <dgm:pt modelId="{8C49D65B-9D59-42F4-A214-D35ED28A89FF}" type="pres">
      <dgm:prSet presAssocID="{39D98EDA-2299-451E-8B7C-912A092D334B}" presName="childShape" presStyleCnt="0"/>
      <dgm:spPr/>
    </dgm:pt>
    <dgm:pt modelId="{CF992F59-6E86-4455-87DD-39D00F032A67}" type="pres">
      <dgm:prSet presAssocID="{9139818A-BD8A-48D2-BDDD-D374CC5C71D8}" presName="Name13" presStyleLbl="parChTrans1D2" presStyleIdx="1" presStyleCnt="3"/>
      <dgm:spPr/>
      <dgm:t>
        <a:bodyPr/>
        <a:lstStyle/>
        <a:p>
          <a:endParaRPr lang="en-US"/>
        </a:p>
      </dgm:t>
    </dgm:pt>
    <dgm:pt modelId="{19E0B98D-EB66-4B8F-907B-2333249686F1}" type="pres">
      <dgm:prSet presAssocID="{86A80888-BC2C-4D50-A114-064241BCB52D}" presName="childText" presStyleLbl="bgAcc1" presStyleIdx="1" presStyleCnt="3" custScaleX="159235" custScaleY="260191" custLinFactNeighborX="-30664" custLinFactNeighborY="13300">
        <dgm:presLayoutVars>
          <dgm:bulletEnabled val="1"/>
        </dgm:presLayoutVars>
      </dgm:prSet>
      <dgm:spPr/>
      <dgm:t>
        <a:bodyPr/>
        <a:lstStyle/>
        <a:p>
          <a:endParaRPr lang="en-US"/>
        </a:p>
      </dgm:t>
    </dgm:pt>
    <dgm:pt modelId="{1A6815BE-6A87-4B99-A130-A7419D7295E2}" type="pres">
      <dgm:prSet presAssocID="{D6A991DD-DAA4-4F27-B2B1-A01B8BADB3FF}" presName="root" presStyleCnt="0"/>
      <dgm:spPr/>
    </dgm:pt>
    <dgm:pt modelId="{0A8F9DCC-9F5E-4DE0-8E30-C48932DED508}" type="pres">
      <dgm:prSet presAssocID="{D6A991DD-DAA4-4F27-B2B1-A01B8BADB3FF}" presName="rootComposite" presStyleCnt="0"/>
      <dgm:spPr/>
    </dgm:pt>
    <dgm:pt modelId="{B06D938A-0B28-49C6-9C8F-9844170D1858}" type="pres">
      <dgm:prSet presAssocID="{D6A991DD-DAA4-4F27-B2B1-A01B8BADB3FF}" presName="rootText" presStyleLbl="node1" presStyleIdx="2" presStyleCnt="3" custScaleX="153719" custScaleY="113294" custLinFactNeighborX="11073" custLinFactNeighborY="2273"/>
      <dgm:spPr/>
      <dgm:t>
        <a:bodyPr/>
        <a:lstStyle/>
        <a:p>
          <a:endParaRPr lang="en-US"/>
        </a:p>
      </dgm:t>
    </dgm:pt>
    <dgm:pt modelId="{AF0DDA82-72F9-402A-8657-C770494E17B9}" type="pres">
      <dgm:prSet presAssocID="{D6A991DD-DAA4-4F27-B2B1-A01B8BADB3FF}" presName="rootConnector" presStyleLbl="node1" presStyleIdx="2" presStyleCnt="3"/>
      <dgm:spPr/>
      <dgm:t>
        <a:bodyPr/>
        <a:lstStyle/>
        <a:p>
          <a:endParaRPr lang="en-US"/>
        </a:p>
      </dgm:t>
    </dgm:pt>
    <dgm:pt modelId="{3328DAC3-49F9-4E83-BC7D-5D039F5BB434}" type="pres">
      <dgm:prSet presAssocID="{D6A991DD-DAA4-4F27-B2B1-A01B8BADB3FF}" presName="childShape" presStyleCnt="0"/>
      <dgm:spPr/>
    </dgm:pt>
    <dgm:pt modelId="{A3B4C86C-82EE-4757-8007-446C82E84052}" type="pres">
      <dgm:prSet presAssocID="{B5801337-BAF4-4B1B-A86F-0F30BA6DCE35}" presName="Name13" presStyleLbl="parChTrans1D2" presStyleIdx="2" presStyleCnt="3"/>
      <dgm:spPr/>
      <dgm:t>
        <a:bodyPr/>
        <a:lstStyle/>
        <a:p>
          <a:endParaRPr lang="en-US"/>
        </a:p>
      </dgm:t>
    </dgm:pt>
    <dgm:pt modelId="{D059E485-8761-4856-9446-D04D7FC1AE4A}" type="pres">
      <dgm:prSet presAssocID="{144E68F6-2D2C-4B65-8FF6-72BBD23E30D7}" presName="childText" presStyleLbl="bgAcc1" presStyleIdx="2" presStyleCnt="3" custScaleX="203788" custScaleY="233319" custLinFactNeighborX="-28582" custLinFactNeighborY="11757">
        <dgm:presLayoutVars>
          <dgm:bulletEnabled val="1"/>
        </dgm:presLayoutVars>
      </dgm:prSet>
      <dgm:spPr/>
      <dgm:t>
        <a:bodyPr/>
        <a:lstStyle/>
        <a:p>
          <a:endParaRPr lang="en-US"/>
        </a:p>
      </dgm:t>
    </dgm:pt>
  </dgm:ptLst>
  <dgm:cxnLst>
    <dgm:cxn modelId="{32014DA5-6631-4602-BF51-0002A6908E4D}" srcId="{39D98EDA-2299-451E-8B7C-912A092D334B}" destId="{86A80888-BC2C-4D50-A114-064241BCB52D}" srcOrd="0" destOrd="0" parTransId="{9139818A-BD8A-48D2-BDDD-D374CC5C71D8}" sibTransId="{0C4634B0-B48D-4DED-AEF9-6850947BCFAF}"/>
    <dgm:cxn modelId="{B8F7433F-FFC9-4C2D-934E-6D7F8501237C}" type="presOf" srcId="{D6A991DD-DAA4-4F27-B2B1-A01B8BADB3FF}" destId="{AF0DDA82-72F9-402A-8657-C770494E17B9}" srcOrd="1" destOrd="0" presId="urn:microsoft.com/office/officeart/2005/8/layout/hierarchy3"/>
    <dgm:cxn modelId="{19B6ABF9-3011-466B-9ACC-EE76F1816DBA}" type="presOf" srcId="{144E68F6-2D2C-4B65-8FF6-72BBD23E30D7}" destId="{D059E485-8761-4856-9446-D04D7FC1AE4A}" srcOrd="0" destOrd="0" presId="urn:microsoft.com/office/officeart/2005/8/layout/hierarchy3"/>
    <dgm:cxn modelId="{3A6CDCDC-B323-4370-94CE-3FCF011D8CFB}" type="presOf" srcId="{2E749369-0C42-46ED-8001-35B2C7D613FF}" destId="{3CC081A3-9D8F-45EF-9DCC-911B64311C2D}" srcOrd="0" destOrd="0" presId="urn:microsoft.com/office/officeart/2005/8/layout/hierarchy3"/>
    <dgm:cxn modelId="{BDB11B5E-FC58-4548-8CA9-2A803D663BA2}" srcId="{EEA3E9EB-E364-4363-848F-35BE5DB79C78}" destId="{D6A991DD-DAA4-4F27-B2B1-A01B8BADB3FF}" srcOrd="2" destOrd="0" parTransId="{D9F6F5C4-613F-4393-A7C0-E7A6A33374DF}" sibTransId="{907F740B-8747-459E-A991-DEE09BA06122}"/>
    <dgm:cxn modelId="{33DF43B3-D33F-48F1-862F-88F7FC7FD4C6}" type="presOf" srcId="{DE5701F7-DB9B-4B2D-B6B1-8896A7674700}" destId="{FC5FF705-E13D-4F3B-8E27-53A20754B9E8}" srcOrd="0" destOrd="0" presId="urn:microsoft.com/office/officeart/2005/8/layout/hierarchy3"/>
    <dgm:cxn modelId="{57AFB51D-989E-446E-A488-14297A5A6B18}" type="presOf" srcId="{EEA3E9EB-E364-4363-848F-35BE5DB79C78}" destId="{04637249-EE36-42A2-A5C2-8F63AAE6638F}" srcOrd="0" destOrd="0" presId="urn:microsoft.com/office/officeart/2005/8/layout/hierarchy3"/>
    <dgm:cxn modelId="{82A80F9C-095E-498D-A88F-4623C2334907}" type="presOf" srcId="{D6A991DD-DAA4-4F27-B2B1-A01B8BADB3FF}" destId="{B06D938A-0B28-49C6-9C8F-9844170D1858}" srcOrd="0" destOrd="0" presId="urn:microsoft.com/office/officeart/2005/8/layout/hierarchy3"/>
    <dgm:cxn modelId="{5B5D8DBF-36E6-4B21-AC2C-989D0B9281F9}" type="presOf" srcId="{B5801337-BAF4-4B1B-A86F-0F30BA6DCE35}" destId="{A3B4C86C-82EE-4757-8007-446C82E84052}" srcOrd="0" destOrd="0" presId="urn:microsoft.com/office/officeart/2005/8/layout/hierarchy3"/>
    <dgm:cxn modelId="{761D3CCA-1619-48EB-8DFB-B8351FC0AB06}" srcId="{D6A991DD-DAA4-4F27-B2B1-A01B8BADB3FF}" destId="{144E68F6-2D2C-4B65-8FF6-72BBD23E30D7}" srcOrd="0" destOrd="0" parTransId="{B5801337-BAF4-4B1B-A86F-0F30BA6DCE35}" sibTransId="{D040892A-D6D6-467C-B314-4282983910B5}"/>
    <dgm:cxn modelId="{2A1632CC-61A2-490D-AECB-65F780A01528}" type="presOf" srcId="{C0FF9697-A05F-4D2F-942D-6FB5875146CB}" destId="{08FD1F00-6930-4473-B820-F8869E3A6793}" srcOrd="0" destOrd="0" presId="urn:microsoft.com/office/officeart/2005/8/layout/hierarchy3"/>
    <dgm:cxn modelId="{D66D7525-019A-48A2-801E-0A16DF64F35B}" type="presOf" srcId="{9139818A-BD8A-48D2-BDDD-D374CC5C71D8}" destId="{CF992F59-6E86-4455-87DD-39D00F032A67}" srcOrd="0" destOrd="0" presId="urn:microsoft.com/office/officeart/2005/8/layout/hierarchy3"/>
    <dgm:cxn modelId="{DBEC897E-B672-4B49-A65E-506FDAF8F689}" type="presOf" srcId="{39D98EDA-2299-451E-8B7C-912A092D334B}" destId="{B1F033C8-E8D5-405D-9B00-794E9BB14F5E}" srcOrd="0" destOrd="0" presId="urn:microsoft.com/office/officeart/2005/8/layout/hierarchy3"/>
    <dgm:cxn modelId="{6B8EB47E-C9E4-4449-8C9F-9499465FCC64}" type="presOf" srcId="{86A80888-BC2C-4D50-A114-064241BCB52D}" destId="{19E0B98D-EB66-4B8F-907B-2333249686F1}" srcOrd="0" destOrd="0" presId="urn:microsoft.com/office/officeart/2005/8/layout/hierarchy3"/>
    <dgm:cxn modelId="{D0B7E07F-458B-4C87-959C-7733264A4A22}" srcId="{EEA3E9EB-E364-4363-848F-35BE5DB79C78}" destId="{39D98EDA-2299-451E-8B7C-912A092D334B}" srcOrd="1" destOrd="0" parTransId="{6F9083E2-7349-4D7E-A22B-7323485687C9}" sibTransId="{8C47F5A1-83D7-48B0-B3AD-D3CEF5F22778}"/>
    <dgm:cxn modelId="{917E1402-9EB6-48A5-B4DC-C96DD2D36732}" type="presOf" srcId="{39D98EDA-2299-451E-8B7C-912A092D334B}" destId="{623E8460-CAEE-4B50-9749-24A8928A8796}" srcOrd="1" destOrd="0" presId="urn:microsoft.com/office/officeart/2005/8/layout/hierarchy3"/>
    <dgm:cxn modelId="{24AD19F5-2383-4739-8214-1F3C29FBCBFB}" srcId="{DE5701F7-DB9B-4B2D-B6B1-8896A7674700}" destId="{2E749369-0C42-46ED-8001-35B2C7D613FF}" srcOrd="0" destOrd="0" parTransId="{C0FF9697-A05F-4D2F-942D-6FB5875146CB}" sibTransId="{157F64DF-151B-41A6-AAD5-2D325E09415D}"/>
    <dgm:cxn modelId="{074FF5B9-5469-436A-B323-82C173684806}" type="presOf" srcId="{DE5701F7-DB9B-4B2D-B6B1-8896A7674700}" destId="{8192A597-CCED-42B7-BA12-6226160E1A22}" srcOrd="1" destOrd="0" presId="urn:microsoft.com/office/officeart/2005/8/layout/hierarchy3"/>
    <dgm:cxn modelId="{AC9942A4-F435-4DDC-9F3A-974D37C30BC6}" srcId="{EEA3E9EB-E364-4363-848F-35BE5DB79C78}" destId="{DE5701F7-DB9B-4B2D-B6B1-8896A7674700}" srcOrd="0" destOrd="0" parTransId="{F48157D9-066E-4A57-8981-A2F18A56D0F9}" sibTransId="{1FE8E6A2-607E-4DAD-BC58-EF977A5A4CE1}"/>
    <dgm:cxn modelId="{F3FFC673-906A-436E-8DEB-5BEBF7C3FB56}" type="presParOf" srcId="{04637249-EE36-42A2-A5C2-8F63AAE6638F}" destId="{1BA69D7A-51FB-4C98-9F9A-6A208849C191}" srcOrd="0" destOrd="0" presId="urn:microsoft.com/office/officeart/2005/8/layout/hierarchy3"/>
    <dgm:cxn modelId="{24210CD9-D0D6-4713-A8F0-05D5914D0C04}" type="presParOf" srcId="{1BA69D7A-51FB-4C98-9F9A-6A208849C191}" destId="{6F578C8C-96D4-4FBA-A409-AB0B5705D658}" srcOrd="0" destOrd="0" presId="urn:microsoft.com/office/officeart/2005/8/layout/hierarchy3"/>
    <dgm:cxn modelId="{EEF0C658-782F-4150-B785-5E1D512FA31D}" type="presParOf" srcId="{6F578C8C-96D4-4FBA-A409-AB0B5705D658}" destId="{FC5FF705-E13D-4F3B-8E27-53A20754B9E8}" srcOrd="0" destOrd="0" presId="urn:microsoft.com/office/officeart/2005/8/layout/hierarchy3"/>
    <dgm:cxn modelId="{8ABAD211-E8CB-41CE-AC97-8476092C05FC}" type="presParOf" srcId="{6F578C8C-96D4-4FBA-A409-AB0B5705D658}" destId="{8192A597-CCED-42B7-BA12-6226160E1A22}" srcOrd="1" destOrd="0" presId="urn:microsoft.com/office/officeart/2005/8/layout/hierarchy3"/>
    <dgm:cxn modelId="{1781B3AE-D0FA-4698-9D6B-532935A19205}" type="presParOf" srcId="{1BA69D7A-51FB-4C98-9F9A-6A208849C191}" destId="{338D3D3E-9795-4EFE-951C-AD12DFB8A223}" srcOrd="1" destOrd="0" presId="urn:microsoft.com/office/officeart/2005/8/layout/hierarchy3"/>
    <dgm:cxn modelId="{9B0F802C-06C4-46DB-B589-BEE07667FE50}" type="presParOf" srcId="{338D3D3E-9795-4EFE-951C-AD12DFB8A223}" destId="{08FD1F00-6930-4473-B820-F8869E3A6793}" srcOrd="0" destOrd="0" presId="urn:microsoft.com/office/officeart/2005/8/layout/hierarchy3"/>
    <dgm:cxn modelId="{0FE45A5A-83D5-42DF-8C10-3EA3AD0DD067}" type="presParOf" srcId="{338D3D3E-9795-4EFE-951C-AD12DFB8A223}" destId="{3CC081A3-9D8F-45EF-9DCC-911B64311C2D}" srcOrd="1" destOrd="0" presId="urn:microsoft.com/office/officeart/2005/8/layout/hierarchy3"/>
    <dgm:cxn modelId="{6BB9808A-DBA0-4239-9FA5-4F3681D47389}" type="presParOf" srcId="{04637249-EE36-42A2-A5C2-8F63AAE6638F}" destId="{C25960F0-8A17-48D1-BDA8-AAE2DB947814}" srcOrd="1" destOrd="0" presId="urn:microsoft.com/office/officeart/2005/8/layout/hierarchy3"/>
    <dgm:cxn modelId="{F61162C7-A317-4F08-BD1E-9EEC9EBE2C7A}" type="presParOf" srcId="{C25960F0-8A17-48D1-BDA8-AAE2DB947814}" destId="{13604E59-96EB-4DC0-8893-B65C6CE6EFB0}" srcOrd="0" destOrd="0" presId="urn:microsoft.com/office/officeart/2005/8/layout/hierarchy3"/>
    <dgm:cxn modelId="{B0CEA5F4-9220-4C3C-8C0B-A31FB9E009A1}" type="presParOf" srcId="{13604E59-96EB-4DC0-8893-B65C6CE6EFB0}" destId="{B1F033C8-E8D5-405D-9B00-794E9BB14F5E}" srcOrd="0" destOrd="0" presId="urn:microsoft.com/office/officeart/2005/8/layout/hierarchy3"/>
    <dgm:cxn modelId="{C1AD4F07-6D95-4EC4-978E-C1FE7BD85401}" type="presParOf" srcId="{13604E59-96EB-4DC0-8893-B65C6CE6EFB0}" destId="{623E8460-CAEE-4B50-9749-24A8928A8796}" srcOrd="1" destOrd="0" presId="urn:microsoft.com/office/officeart/2005/8/layout/hierarchy3"/>
    <dgm:cxn modelId="{9CF47F03-DAF3-4853-B7E0-DB6A53E1B536}" type="presParOf" srcId="{C25960F0-8A17-48D1-BDA8-AAE2DB947814}" destId="{8C49D65B-9D59-42F4-A214-D35ED28A89FF}" srcOrd="1" destOrd="0" presId="urn:microsoft.com/office/officeart/2005/8/layout/hierarchy3"/>
    <dgm:cxn modelId="{44E0F257-E7EA-427F-BAE6-84AEE857F89A}" type="presParOf" srcId="{8C49D65B-9D59-42F4-A214-D35ED28A89FF}" destId="{CF992F59-6E86-4455-87DD-39D00F032A67}" srcOrd="0" destOrd="0" presId="urn:microsoft.com/office/officeart/2005/8/layout/hierarchy3"/>
    <dgm:cxn modelId="{089F29CB-D9F5-46A5-919C-50CA302815CE}" type="presParOf" srcId="{8C49D65B-9D59-42F4-A214-D35ED28A89FF}" destId="{19E0B98D-EB66-4B8F-907B-2333249686F1}" srcOrd="1" destOrd="0" presId="urn:microsoft.com/office/officeart/2005/8/layout/hierarchy3"/>
    <dgm:cxn modelId="{EFADE0C8-52A7-4A3A-A349-863C28659AB4}" type="presParOf" srcId="{04637249-EE36-42A2-A5C2-8F63AAE6638F}" destId="{1A6815BE-6A87-4B99-A130-A7419D7295E2}" srcOrd="2" destOrd="0" presId="urn:microsoft.com/office/officeart/2005/8/layout/hierarchy3"/>
    <dgm:cxn modelId="{32A3E7A6-E1FF-49D9-B0D9-02F4F8DDA064}" type="presParOf" srcId="{1A6815BE-6A87-4B99-A130-A7419D7295E2}" destId="{0A8F9DCC-9F5E-4DE0-8E30-C48932DED508}" srcOrd="0" destOrd="0" presId="urn:microsoft.com/office/officeart/2005/8/layout/hierarchy3"/>
    <dgm:cxn modelId="{E992D406-7DA3-49DB-87F8-F3D485E59877}" type="presParOf" srcId="{0A8F9DCC-9F5E-4DE0-8E30-C48932DED508}" destId="{B06D938A-0B28-49C6-9C8F-9844170D1858}" srcOrd="0" destOrd="0" presId="urn:microsoft.com/office/officeart/2005/8/layout/hierarchy3"/>
    <dgm:cxn modelId="{456FBECD-A592-4142-89D8-E880C4DD9356}" type="presParOf" srcId="{0A8F9DCC-9F5E-4DE0-8E30-C48932DED508}" destId="{AF0DDA82-72F9-402A-8657-C770494E17B9}" srcOrd="1" destOrd="0" presId="urn:microsoft.com/office/officeart/2005/8/layout/hierarchy3"/>
    <dgm:cxn modelId="{1D9B60C4-681F-4D8B-8077-F897E58A1DCB}" type="presParOf" srcId="{1A6815BE-6A87-4B99-A130-A7419D7295E2}" destId="{3328DAC3-49F9-4E83-BC7D-5D039F5BB434}" srcOrd="1" destOrd="0" presId="urn:microsoft.com/office/officeart/2005/8/layout/hierarchy3"/>
    <dgm:cxn modelId="{EB34E704-B784-43D0-8A9B-AD25EDAC4786}" type="presParOf" srcId="{3328DAC3-49F9-4E83-BC7D-5D039F5BB434}" destId="{A3B4C86C-82EE-4757-8007-446C82E84052}" srcOrd="0" destOrd="0" presId="urn:microsoft.com/office/officeart/2005/8/layout/hierarchy3"/>
    <dgm:cxn modelId="{E5C2C8FE-1CE2-4646-BED2-D6C0860C8FF9}" type="presParOf" srcId="{3328DAC3-49F9-4E83-BC7D-5D039F5BB434}" destId="{D059E485-8761-4856-9446-D04D7FC1AE4A}"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A3E9EB-E364-4363-848F-35BE5DB79C7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DE5701F7-DB9B-4B2D-B6B1-8896A7674700}">
      <dgm:prSet phldrT="[Text]"/>
      <dgm:spPr>
        <a:solidFill>
          <a:srgbClr val="C00000"/>
        </a:solidFill>
        <a:ln>
          <a:solidFill>
            <a:schemeClr val="tx1"/>
          </a:solidFill>
        </a:ln>
      </dgm:spPr>
      <dgm:t>
        <a:bodyPr/>
        <a:lstStyle/>
        <a:p>
          <a:r>
            <a:rPr lang="en-US" dirty="0" smtClean="0"/>
            <a:t>Early Warning System</a:t>
          </a:r>
          <a:endParaRPr lang="en-US" dirty="0"/>
        </a:p>
      </dgm:t>
    </dgm:pt>
    <dgm:pt modelId="{F48157D9-066E-4A57-8981-A2F18A56D0F9}" type="parTrans" cxnId="{AC9942A4-F435-4DDC-9F3A-974D37C30BC6}">
      <dgm:prSet/>
      <dgm:spPr/>
      <dgm:t>
        <a:bodyPr/>
        <a:lstStyle/>
        <a:p>
          <a:endParaRPr lang="en-US"/>
        </a:p>
      </dgm:t>
    </dgm:pt>
    <dgm:pt modelId="{1FE8E6A2-607E-4DAD-BC58-EF977A5A4CE1}" type="sibTrans" cxnId="{AC9942A4-F435-4DDC-9F3A-974D37C30BC6}">
      <dgm:prSet/>
      <dgm:spPr/>
      <dgm:t>
        <a:bodyPr/>
        <a:lstStyle/>
        <a:p>
          <a:endParaRPr lang="en-US"/>
        </a:p>
      </dgm:t>
    </dgm:pt>
    <dgm:pt modelId="{2E749369-0C42-46ED-8001-35B2C7D613FF}">
      <dgm:prSet phldrT="[Text]" custT="1"/>
      <dgm:spPr>
        <a:ln>
          <a:solidFill>
            <a:schemeClr val="tx1"/>
          </a:solidFill>
        </a:ln>
      </dgm:spPr>
      <dgm:t>
        <a:bodyPr/>
        <a:lstStyle/>
        <a:p>
          <a:r>
            <a:rPr lang="en-US" sz="1200" dirty="0" smtClean="0"/>
            <a:t>CHS School Counselors, Career Advisor and Coshocton CARES rep will develop a consistent monitoring tool to identify students who are at risk of dropping out. </a:t>
          </a:r>
          <a:endParaRPr lang="en-US" sz="1200" dirty="0"/>
        </a:p>
      </dgm:t>
    </dgm:pt>
    <dgm:pt modelId="{C0FF9697-A05F-4D2F-942D-6FB5875146CB}" type="parTrans" cxnId="{24AD19F5-2383-4739-8214-1F3C29FBCBFB}">
      <dgm:prSet/>
      <dgm:spPr>
        <a:ln>
          <a:solidFill>
            <a:schemeClr val="tx1"/>
          </a:solidFill>
        </a:ln>
      </dgm:spPr>
      <dgm:t>
        <a:bodyPr/>
        <a:lstStyle/>
        <a:p>
          <a:endParaRPr lang="en-US"/>
        </a:p>
      </dgm:t>
    </dgm:pt>
    <dgm:pt modelId="{157F64DF-151B-41A6-AAD5-2D325E09415D}" type="sibTrans" cxnId="{24AD19F5-2383-4739-8214-1F3C29FBCBFB}">
      <dgm:prSet/>
      <dgm:spPr/>
      <dgm:t>
        <a:bodyPr/>
        <a:lstStyle/>
        <a:p>
          <a:endParaRPr lang="en-US"/>
        </a:p>
      </dgm:t>
    </dgm:pt>
    <dgm:pt modelId="{39D98EDA-2299-451E-8B7C-912A092D334B}">
      <dgm:prSet phldrT="[Text]"/>
      <dgm:spPr>
        <a:solidFill>
          <a:srgbClr val="C00000"/>
        </a:solidFill>
        <a:ln>
          <a:solidFill>
            <a:schemeClr val="tx1"/>
          </a:solidFill>
        </a:ln>
      </dgm:spPr>
      <dgm:t>
        <a:bodyPr/>
        <a:lstStyle/>
        <a:p>
          <a:r>
            <a:rPr lang="en-US" dirty="0" smtClean="0"/>
            <a:t>English Language Arts</a:t>
          </a:r>
          <a:endParaRPr lang="en-US" dirty="0"/>
        </a:p>
      </dgm:t>
    </dgm:pt>
    <dgm:pt modelId="{6F9083E2-7349-4D7E-A22B-7323485687C9}" type="parTrans" cxnId="{D0B7E07F-458B-4C87-959C-7733264A4A22}">
      <dgm:prSet/>
      <dgm:spPr/>
      <dgm:t>
        <a:bodyPr/>
        <a:lstStyle/>
        <a:p>
          <a:endParaRPr lang="en-US"/>
        </a:p>
      </dgm:t>
    </dgm:pt>
    <dgm:pt modelId="{8C47F5A1-83D7-48B0-B3AD-D3CEF5F22778}" type="sibTrans" cxnId="{D0B7E07F-458B-4C87-959C-7733264A4A22}">
      <dgm:prSet/>
      <dgm:spPr/>
      <dgm:t>
        <a:bodyPr/>
        <a:lstStyle/>
        <a:p>
          <a:endParaRPr lang="en-US"/>
        </a:p>
      </dgm:t>
    </dgm:pt>
    <dgm:pt modelId="{86A80888-BC2C-4D50-A114-064241BCB52D}">
      <dgm:prSet phldrT="[Text]" custT="1"/>
      <dgm:spPr>
        <a:ln>
          <a:solidFill>
            <a:schemeClr val="tx1"/>
          </a:solidFill>
        </a:ln>
      </dgm:spPr>
      <dgm:t>
        <a:bodyPr/>
        <a:lstStyle/>
        <a:p>
          <a:r>
            <a:rPr lang="en-US" sz="1200" dirty="0" smtClean="0"/>
            <a:t>CHS will implement multi-tiered systems of support utilizing evidence based programs to identify and support students who read below grade level.</a:t>
          </a:r>
          <a:endParaRPr lang="en-US" sz="1200" dirty="0"/>
        </a:p>
      </dgm:t>
    </dgm:pt>
    <dgm:pt modelId="{9139818A-BD8A-48D2-BDDD-D374CC5C71D8}" type="parTrans" cxnId="{32014DA5-6631-4602-BF51-0002A6908E4D}">
      <dgm:prSet/>
      <dgm:spPr>
        <a:ln>
          <a:solidFill>
            <a:schemeClr val="tx1"/>
          </a:solidFill>
        </a:ln>
      </dgm:spPr>
      <dgm:t>
        <a:bodyPr/>
        <a:lstStyle/>
        <a:p>
          <a:endParaRPr lang="en-US"/>
        </a:p>
      </dgm:t>
    </dgm:pt>
    <dgm:pt modelId="{0C4634B0-B48D-4DED-AEF9-6850947BCFAF}" type="sibTrans" cxnId="{32014DA5-6631-4602-BF51-0002A6908E4D}">
      <dgm:prSet/>
      <dgm:spPr/>
      <dgm:t>
        <a:bodyPr/>
        <a:lstStyle/>
        <a:p>
          <a:endParaRPr lang="en-US"/>
        </a:p>
      </dgm:t>
    </dgm:pt>
    <dgm:pt modelId="{75A319E6-28C1-4CA1-BACF-22CCB960595C}">
      <dgm:prSet phldrT="[Text]" custT="1"/>
      <dgm:spPr>
        <a:ln>
          <a:solidFill>
            <a:schemeClr val="tx1"/>
          </a:solidFill>
        </a:ln>
      </dgm:spPr>
      <dgm:t>
        <a:bodyPr/>
        <a:lstStyle/>
        <a:p>
          <a:r>
            <a:rPr lang="en-US" sz="1200" dirty="0" smtClean="0"/>
            <a:t>CHS students will have access to all-day on-campus mental health services. </a:t>
          </a:r>
          <a:endParaRPr lang="en-US" sz="1200" dirty="0"/>
        </a:p>
      </dgm:t>
    </dgm:pt>
    <dgm:pt modelId="{C58AC5E1-BBA9-4048-AC4E-DA050608E93E}" type="parTrans" cxnId="{6260ACD4-DC30-4919-8710-D7A141720124}">
      <dgm:prSet/>
      <dgm:spPr>
        <a:ln>
          <a:solidFill>
            <a:schemeClr val="tx1"/>
          </a:solidFill>
        </a:ln>
      </dgm:spPr>
      <dgm:t>
        <a:bodyPr/>
        <a:lstStyle/>
        <a:p>
          <a:endParaRPr lang="en-US"/>
        </a:p>
      </dgm:t>
    </dgm:pt>
    <dgm:pt modelId="{65498CD0-79CC-4095-AC6E-83E3106060CF}" type="sibTrans" cxnId="{6260ACD4-DC30-4919-8710-D7A141720124}">
      <dgm:prSet/>
      <dgm:spPr/>
      <dgm:t>
        <a:bodyPr/>
        <a:lstStyle/>
        <a:p>
          <a:endParaRPr lang="en-US"/>
        </a:p>
      </dgm:t>
    </dgm:pt>
    <dgm:pt modelId="{144E68F6-2D2C-4B65-8FF6-72BBD23E30D7}">
      <dgm:prSet custT="1"/>
      <dgm:spPr>
        <a:ln>
          <a:solidFill>
            <a:schemeClr val="tx1"/>
          </a:solidFill>
        </a:ln>
      </dgm:spPr>
      <dgm:t>
        <a:bodyPr/>
        <a:lstStyle/>
        <a:p>
          <a:r>
            <a:rPr lang="en-US" sz="1200" dirty="0" smtClean="0"/>
            <a:t>CHS will implement tiered supports and evidence-based programs and strategies to support students who read below grade level.</a:t>
          </a:r>
          <a:endParaRPr lang="en-US" sz="1200" dirty="0"/>
        </a:p>
      </dgm:t>
    </dgm:pt>
    <dgm:pt modelId="{B5801337-BAF4-4B1B-A86F-0F30BA6DCE35}" type="parTrans" cxnId="{761D3CCA-1619-48EB-8DFB-B8351FC0AB06}">
      <dgm:prSet/>
      <dgm:spPr>
        <a:ln>
          <a:solidFill>
            <a:schemeClr val="tx1"/>
          </a:solidFill>
        </a:ln>
      </dgm:spPr>
      <dgm:t>
        <a:bodyPr/>
        <a:lstStyle/>
        <a:p>
          <a:endParaRPr lang="en-US"/>
        </a:p>
      </dgm:t>
    </dgm:pt>
    <dgm:pt modelId="{D040892A-D6D6-467C-B314-4282983910B5}" type="sibTrans" cxnId="{761D3CCA-1619-48EB-8DFB-B8351FC0AB06}">
      <dgm:prSet/>
      <dgm:spPr/>
      <dgm:t>
        <a:bodyPr/>
        <a:lstStyle/>
        <a:p>
          <a:endParaRPr lang="en-US"/>
        </a:p>
      </dgm:t>
    </dgm:pt>
    <dgm:pt modelId="{EBB0C91E-D1BE-4CC0-9691-76F922F20474}">
      <dgm:prSet/>
      <dgm:spPr>
        <a:solidFill>
          <a:srgbClr val="C00000"/>
        </a:solidFill>
        <a:ln>
          <a:solidFill>
            <a:schemeClr val="tx1"/>
          </a:solidFill>
        </a:ln>
      </dgm:spPr>
      <dgm:t>
        <a:bodyPr/>
        <a:lstStyle/>
        <a:p>
          <a:r>
            <a:rPr lang="en-US" dirty="0" smtClean="0"/>
            <a:t>Safe and Healthy Schools</a:t>
          </a:r>
          <a:endParaRPr lang="en-US" dirty="0"/>
        </a:p>
      </dgm:t>
    </dgm:pt>
    <dgm:pt modelId="{558C2070-1B52-4561-8A92-C178587F935C}" type="parTrans" cxnId="{E2D0ED83-7888-4B97-B319-B1548344C7F2}">
      <dgm:prSet/>
      <dgm:spPr/>
      <dgm:t>
        <a:bodyPr/>
        <a:lstStyle/>
        <a:p>
          <a:endParaRPr lang="en-US"/>
        </a:p>
      </dgm:t>
    </dgm:pt>
    <dgm:pt modelId="{0E8DBA87-B8F7-4379-B69A-8B5BB643EFD4}" type="sibTrans" cxnId="{E2D0ED83-7888-4B97-B319-B1548344C7F2}">
      <dgm:prSet/>
      <dgm:spPr/>
      <dgm:t>
        <a:bodyPr/>
        <a:lstStyle/>
        <a:p>
          <a:endParaRPr lang="en-US"/>
        </a:p>
      </dgm:t>
    </dgm:pt>
    <dgm:pt modelId="{D6A991DD-DAA4-4F27-B2B1-A01B8BADB3FF}">
      <dgm:prSet phldrT="[Text]"/>
      <dgm:spPr>
        <a:solidFill>
          <a:srgbClr val="C00000"/>
        </a:solidFill>
        <a:ln>
          <a:solidFill>
            <a:schemeClr val="tx1"/>
          </a:solidFill>
        </a:ln>
      </dgm:spPr>
      <dgm:t>
        <a:bodyPr/>
        <a:lstStyle/>
        <a:p>
          <a:r>
            <a:rPr lang="en-US" dirty="0" smtClean="0"/>
            <a:t>Math</a:t>
          </a:r>
          <a:endParaRPr lang="en-US" dirty="0"/>
        </a:p>
      </dgm:t>
    </dgm:pt>
    <dgm:pt modelId="{D9F6F5C4-613F-4393-A7C0-E7A6A33374DF}" type="parTrans" cxnId="{BDB11B5E-FC58-4548-8CA9-2A803D663BA2}">
      <dgm:prSet/>
      <dgm:spPr/>
      <dgm:t>
        <a:bodyPr/>
        <a:lstStyle/>
        <a:p>
          <a:endParaRPr lang="en-US"/>
        </a:p>
      </dgm:t>
    </dgm:pt>
    <dgm:pt modelId="{907F740B-8747-459E-A991-DEE09BA06122}" type="sibTrans" cxnId="{BDB11B5E-FC58-4548-8CA9-2A803D663BA2}">
      <dgm:prSet/>
      <dgm:spPr/>
      <dgm:t>
        <a:bodyPr/>
        <a:lstStyle/>
        <a:p>
          <a:endParaRPr lang="en-US"/>
        </a:p>
      </dgm:t>
    </dgm:pt>
    <dgm:pt modelId="{E96EB0FD-DAC0-4F70-8C36-FCF4B69FD656}">
      <dgm:prSet phldrT="[Text]" custT="1"/>
      <dgm:spPr>
        <a:ln>
          <a:solidFill>
            <a:schemeClr val="tx1"/>
          </a:solidFill>
        </a:ln>
      </dgm:spPr>
      <dgm:t>
        <a:bodyPr/>
        <a:lstStyle/>
        <a:p>
          <a:r>
            <a:rPr lang="en-US" sz="1400" dirty="0" smtClean="0"/>
            <a:t>Special Populations</a:t>
          </a:r>
          <a:endParaRPr lang="en-US" sz="1400" dirty="0"/>
        </a:p>
      </dgm:t>
    </dgm:pt>
    <dgm:pt modelId="{60F8DBA4-F8DD-415A-BB68-A40AF3499FFB}" type="parTrans" cxnId="{85AB144B-AFFC-4AE9-AC73-A3F6CCABB14E}">
      <dgm:prSet/>
      <dgm:spPr/>
      <dgm:t>
        <a:bodyPr/>
        <a:lstStyle/>
        <a:p>
          <a:endParaRPr lang="en-US"/>
        </a:p>
      </dgm:t>
    </dgm:pt>
    <dgm:pt modelId="{728BE357-01C9-43AC-A5D6-7E99BCC98BD0}" type="sibTrans" cxnId="{85AB144B-AFFC-4AE9-AC73-A3F6CCABB14E}">
      <dgm:prSet/>
      <dgm:spPr/>
      <dgm:t>
        <a:bodyPr/>
        <a:lstStyle/>
        <a:p>
          <a:endParaRPr lang="en-US"/>
        </a:p>
      </dgm:t>
    </dgm:pt>
    <dgm:pt modelId="{F681656C-C5BD-4E44-BF61-80E4ADB5EDA7}">
      <dgm:prSet phldrT="[Text]" custT="1"/>
      <dgm:spPr>
        <a:ln>
          <a:solidFill>
            <a:schemeClr val="tx1"/>
          </a:solidFill>
        </a:ln>
      </dgm:spPr>
      <dgm:t>
        <a:bodyPr/>
        <a:lstStyle/>
        <a:p>
          <a:r>
            <a:rPr lang="en-US" sz="1200" dirty="0" smtClean="0"/>
            <a:t>All students (including students with disabilities) will receive supports based on formative and summative data</a:t>
          </a:r>
          <a:endParaRPr lang="en-US" sz="1200" dirty="0"/>
        </a:p>
      </dgm:t>
    </dgm:pt>
    <dgm:pt modelId="{8378BA8E-B340-4748-9115-CF4889E7AC7A}" type="parTrans" cxnId="{B3B2CB7E-EFBB-4C3B-9CCA-65217D85D3AA}">
      <dgm:prSet/>
      <dgm:spPr>
        <a:ln>
          <a:solidFill>
            <a:schemeClr val="tx1"/>
          </a:solidFill>
        </a:ln>
      </dgm:spPr>
      <dgm:t>
        <a:bodyPr/>
        <a:lstStyle/>
        <a:p>
          <a:endParaRPr lang="en-US"/>
        </a:p>
      </dgm:t>
    </dgm:pt>
    <dgm:pt modelId="{C9359A65-2A3A-4963-8E9C-A5159DC53203}" type="sibTrans" cxnId="{B3B2CB7E-EFBB-4C3B-9CCA-65217D85D3AA}">
      <dgm:prSet/>
      <dgm:spPr/>
      <dgm:t>
        <a:bodyPr/>
        <a:lstStyle/>
        <a:p>
          <a:endParaRPr lang="en-US"/>
        </a:p>
      </dgm:t>
    </dgm:pt>
    <dgm:pt modelId="{04637249-EE36-42A2-A5C2-8F63AAE6638F}" type="pres">
      <dgm:prSet presAssocID="{EEA3E9EB-E364-4363-848F-35BE5DB79C78}" presName="diagram" presStyleCnt="0">
        <dgm:presLayoutVars>
          <dgm:chPref val="1"/>
          <dgm:dir/>
          <dgm:animOne val="branch"/>
          <dgm:animLvl val="lvl"/>
          <dgm:resizeHandles/>
        </dgm:presLayoutVars>
      </dgm:prSet>
      <dgm:spPr/>
      <dgm:t>
        <a:bodyPr/>
        <a:lstStyle/>
        <a:p>
          <a:endParaRPr lang="en-US"/>
        </a:p>
      </dgm:t>
    </dgm:pt>
    <dgm:pt modelId="{1BA69D7A-51FB-4C98-9F9A-6A208849C191}" type="pres">
      <dgm:prSet presAssocID="{DE5701F7-DB9B-4B2D-B6B1-8896A7674700}" presName="root" presStyleCnt="0"/>
      <dgm:spPr/>
    </dgm:pt>
    <dgm:pt modelId="{6F578C8C-96D4-4FBA-A409-AB0B5705D658}" type="pres">
      <dgm:prSet presAssocID="{DE5701F7-DB9B-4B2D-B6B1-8896A7674700}" presName="rootComposite" presStyleCnt="0"/>
      <dgm:spPr/>
    </dgm:pt>
    <dgm:pt modelId="{FC5FF705-E13D-4F3B-8E27-53A20754B9E8}" type="pres">
      <dgm:prSet presAssocID="{DE5701F7-DB9B-4B2D-B6B1-8896A7674700}" presName="rootText" presStyleLbl="node1" presStyleIdx="0" presStyleCnt="5" custScaleX="137618" custScaleY="108591" custLinFactNeighborX="503" custLinFactNeighborY="12521"/>
      <dgm:spPr/>
      <dgm:t>
        <a:bodyPr/>
        <a:lstStyle/>
        <a:p>
          <a:endParaRPr lang="en-US"/>
        </a:p>
      </dgm:t>
    </dgm:pt>
    <dgm:pt modelId="{8192A597-CCED-42B7-BA12-6226160E1A22}" type="pres">
      <dgm:prSet presAssocID="{DE5701F7-DB9B-4B2D-B6B1-8896A7674700}" presName="rootConnector" presStyleLbl="node1" presStyleIdx="0" presStyleCnt="5"/>
      <dgm:spPr/>
      <dgm:t>
        <a:bodyPr/>
        <a:lstStyle/>
        <a:p>
          <a:endParaRPr lang="en-US"/>
        </a:p>
      </dgm:t>
    </dgm:pt>
    <dgm:pt modelId="{338D3D3E-9795-4EFE-951C-AD12DFB8A223}" type="pres">
      <dgm:prSet presAssocID="{DE5701F7-DB9B-4B2D-B6B1-8896A7674700}" presName="childShape" presStyleCnt="0"/>
      <dgm:spPr/>
    </dgm:pt>
    <dgm:pt modelId="{08FD1F00-6930-4473-B820-F8869E3A6793}" type="pres">
      <dgm:prSet presAssocID="{C0FF9697-A05F-4D2F-942D-6FB5875146CB}" presName="Name13" presStyleLbl="parChTrans1D2" presStyleIdx="0" presStyleCnt="5"/>
      <dgm:spPr/>
      <dgm:t>
        <a:bodyPr/>
        <a:lstStyle/>
        <a:p>
          <a:endParaRPr lang="en-US"/>
        </a:p>
      </dgm:t>
    </dgm:pt>
    <dgm:pt modelId="{3CC081A3-9D8F-45EF-9DCC-911B64311C2D}" type="pres">
      <dgm:prSet presAssocID="{2E749369-0C42-46ED-8001-35B2C7D613FF}" presName="childText" presStyleLbl="bgAcc1" presStyleIdx="0" presStyleCnt="5" custScaleX="195224" custScaleY="301234" custLinFactNeighborX="-25317" custLinFactNeighborY="18512">
        <dgm:presLayoutVars>
          <dgm:bulletEnabled val="1"/>
        </dgm:presLayoutVars>
      </dgm:prSet>
      <dgm:spPr/>
      <dgm:t>
        <a:bodyPr/>
        <a:lstStyle/>
        <a:p>
          <a:endParaRPr lang="en-US"/>
        </a:p>
      </dgm:t>
    </dgm:pt>
    <dgm:pt modelId="{C25960F0-8A17-48D1-BDA8-AAE2DB947814}" type="pres">
      <dgm:prSet presAssocID="{39D98EDA-2299-451E-8B7C-912A092D334B}" presName="root" presStyleCnt="0"/>
      <dgm:spPr/>
    </dgm:pt>
    <dgm:pt modelId="{13604E59-96EB-4DC0-8893-B65C6CE6EFB0}" type="pres">
      <dgm:prSet presAssocID="{39D98EDA-2299-451E-8B7C-912A092D334B}" presName="rootComposite" presStyleCnt="0"/>
      <dgm:spPr/>
    </dgm:pt>
    <dgm:pt modelId="{B1F033C8-E8D5-405D-9B00-794E9BB14F5E}" type="pres">
      <dgm:prSet presAssocID="{39D98EDA-2299-451E-8B7C-912A092D334B}" presName="rootText" presStyleLbl="node1" presStyleIdx="1" presStyleCnt="5" custScaleX="130532" custScaleY="113301" custLinFactNeighborX="3577" custLinFactNeighborY="9703"/>
      <dgm:spPr/>
      <dgm:t>
        <a:bodyPr/>
        <a:lstStyle/>
        <a:p>
          <a:endParaRPr lang="en-US"/>
        </a:p>
      </dgm:t>
    </dgm:pt>
    <dgm:pt modelId="{623E8460-CAEE-4B50-9749-24A8928A8796}" type="pres">
      <dgm:prSet presAssocID="{39D98EDA-2299-451E-8B7C-912A092D334B}" presName="rootConnector" presStyleLbl="node1" presStyleIdx="1" presStyleCnt="5"/>
      <dgm:spPr/>
      <dgm:t>
        <a:bodyPr/>
        <a:lstStyle/>
        <a:p>
          <a:endParaRPr lang="en-US"/>
        </a:p>
      </dgm:t>
    </dgm:pt>
    <dgm:pt modelId="{8C49D65B-9D59-42F4-A214-D35ED28A89FF}" type="pres">
      <dgm:prSet presAssocID="{39D98EDA-2299-451E-8B7C-912A092D334B}" presName="childShape" presStyleCnt="0"/>
      <dgm:spPr/>
    </dgm:pt>
    <dgm:pt modelId="{CF992F59-6E86-4455-87DD-39D00F032A67}" type="pres">
      <dgm:prSet presAssocID="{9139818A-BD8A-48D2-BDDD-D374CC5C71D8}" presName="Name13" presStyleLbl="parChTrans1D2" presStyleIdx="1" presStyleCnt="5"/>
      <dgm:spPr/>
      <dgm:t>
        <a:bodyPr/>
        <a:lstStyle/>
        <a:p>
          <a:endParaRPr lang="en-US"/>
        </a:p>
      </dgm:t>
    </dgm:pt>
    <dgm:pt modelId="{19E0B98D-EB66-4B8F-907B-2333249686F1}" type="pres">
      <dgm:prSet presAssocID="{86A80888-BC2C-4D50-A114-064241BCB52D}" presName="childText" presStyleLbl="bgAcc1" presStyleIdx="1" presStyleCnt="5" custScaleX="188167" custScaleY="280686" custLinFactNeighborX="-30664" custLinFactNeighborY="13300">
        <dgm:presLayoutVars>
          <dgm:bulletEnabled val="1"/>
        </dgm:presLayoutVars>
      </dgm:prSet>
      <dgm:spPr/>
      <dgm:t>
        <a:bodyPr/>
        <a:lstStyle/>
        <a:p>
          <a:endParaRPr lang="en-US"/>
        </a:p>
      </dgm:t>
    </dgm:pt>
    <dgm:pt modelId="{1A6815BE-6A87-4B99-A130-A7419D7295E2}" type="pres">
      <dgm:prSet presAssocID="{D6A991DD-DAA4-4F27-B2B1-A01B8BADB3FF}" presName="root" presStyleCnt="0"/>
      <dgm:spPr/>
    </dgm:pt>
    <dgm:pt modelId="{0A8F9DCC-9F5E-4DE0-8E30-C48932DED508}" type="pres">
      <dgm:prSet presAssocID="{D6A991DD-DAA4-4F27-B2B1-A01B8BADB3FF}" presName="rootComposite" presStyleCnt="0"/>
      <dgm:spPr/>
    </dgm:pt>
    <dgm:pt modelId="{B06D938A-0B28-49C6-9C8F-9844170D1858}" type="pres">
      <dgm:prSet presAssocID="{D6A991DD-DAA4-4F27-B2B1-A01B8BADB3FF}" presName="rootText" presStyleLbl="node1" presStyleIdx="2" presStyleCnt="5" custScaleX="153719" custScaleY="113294" custLinFactNeighborX="9061" custLinFactNeighborY="6416"/>
      <dgm:spPr/>
      <dgm:t>
        <a:bodyPr/>
        <a:lstStyle/>
        <a:p>
          <a:endParaRPr lang="en-US"/>
        </a:p>
      </dgm:t>
    </dgm:pt>
    <dgm:pt modelId="{AF0DDA82-72F9-402A-8657-C770494E17B9}" type="pres">
      <dgm:prSet presAssocID="{D6A991DD-DAA4-4F27-B2B1-A01B8BADB3FF}" presName="rootConnector" presStyleLbl="node1" presStyleIdx="2" presStyleCnt="5"/>
      <dgm:spPr/>
      <dgm:t>
        <a:bodyPr/>
        <a:lstStyle/>
        <a:p>
          <a:endParaRPr lang="en-US"/>
        </a:p>
      </dgm:t>
    </dgm:pt>
    <dgm:pt modelId="{3328DAC3-49F9-4E83-BC7D-5D039F5BB434}" type="pres">
      <dgm:prSet presAssocID="{D6A991DD-DAA4-4F27-B2B1-A01B8BADB3FF}" presName="childShape" presStyleCnt="0"/>
      <dgm:spPr/>
    </dgm:pt>
    <dgm:pt modelId="{A3B4C86C-82EE-4757-8007-446C82E84052}" type="pres">
      <dgm:prSet presAssocID="{B5801337-BAF4-4B1B-A86F-0F30BA6DCE35}" presName="Name13" presStyleLbl="parChTrans1D2" presStyleIdx="2" presStyleCnt="5"/>
      <dgm:spPr/>
      <dgm:t>
        <a:bodyPr/>
        <a:lstStyle/>
        <a:p>
          <a:endParaRPr lang="en-US"/>
        </a:p>
      </dgm:t>
    </dgm:pt>
    <dgm:pt modelId="{D059E485-8761-4856-9446-D04D7FC1AE4A}" type="pres">
      <dgm:prSet presAssocID="{144E68F6-2D2C-4B65-8FF6-72BBD23E30D7}" presName="childText" presStyleLbl="bgAcc1" presStyleIdx="2" presStyleCnt="5" custScaleX="203788" custScaleY="233319" custLinFactNeighborX="-28582" custLinFactNeighborY="11757">
        <dgm:presLayoutVars>
          <dgm:bulletEnabled val="1"/>
        </dgm:presLayoutVars>
      </dgm:prSet>
      <dgm:spPr/>
      <dgm:t>
        <a:bodyPr/>
        <a:lstStyle/>
        <a:p>
          <a:endParaRPr lang="en-US"/>
        </a:p>
      </dgm:t>
    </dgm:pt>
    <dgm:pt modelId="{1BA72A37-1487-49C3-910E-E7DC54147273}" type="pres">
      <dgm:prSet presAssocID="{EBB0C91E-D1BE-4CC0-9691-76F922F20474}" presName="root" presStyleCnt="0"/>
      <dgm:spPr/>
    </dgm:pt>
    <dgm:pt modelId="{51BC0DE7-7663-47C0-8559-8C42ED04F5AA}" type="pres">
      <dgm:prSet presAssocID="{EBB0C91E-D1BE-4CC0-9691-76F922F20474}" presName="rootComposite" presStyleCnt="0"/>
      <dgm:spPr/>
    </dgm:pt>
    <dgm:pt modelId="{0761BEB6-8F9B-476B-9F09-F7C286932E80}" type="pres">
      <dgm:prSet presAssocID="{EBB0C91E-D1BE-4CC0-9691-76F922F20474}" presName="rootText" presStyleLbl="node1" presStyleIdx="3" presStyleCnt="5" custScaleX="154237" custScaleY="117495" custLinFactNeighborX="6013" custLinFactNeighborY="5509"/>
      <dgm:spPr/>
      <dgm:t>
        <a:bodyPr/>
        <a:lstStyle/>
        <a:p>
          <a:endParaRPr lang="en-US"/>
        </a:p>
      </dgm:t>
    </dgm:pt>
    <dgm:pt modelId="{D530F755-54A9-41F4-AA21-50E56A3BE793}" type="pres">
      <dgm:prSet presAssocID="{EBB0C91E-D1BE-4CC0-9691-76F922F20474}" presName="rootConnector" presStyleLbl="node1" presStyleIdx="3" presStyleCnt="5"/>
      <dgm:spPr/>
      <dgm:t>
        <a:bodyPr/>
        <a:lstStyle/>
        <a:p>
          <a:endParaRPr lang="en-US"/>
        </a:p>
      </dgm:t>
    </dgm:pt>
    <dgm:pt modelId="{D91C7F1E-60E4-495F-B6EB-0B07FD0AC6AD}" type="pres">
      <dgm:prSet presAssocID="{EBB0C91E-D1BE-4CC0-9691-76F922F20474}" presName="childShape" presStyleCnt="0"/>
      <dgm:spPr/>
    </dgm:pt>
    <dgm:pt modelId="{EC19C389-2099-4799-9E27-F492BA7FE03C}" type="pres">
      <dgm:prSet presAssocID="{C58AC5E1-BBA9-4048-AC4E-DA050608E93E}" presName="Name13" presStyleLbl="parChTrans1D2" presStyleIdx="3" presStyleCnt="5"/>
      <dgm:spPr/>
      <dgm:t>
        <a:bodyPr/>
        <a:lstStyle/>
        <a:p>
          <a:endParaRPr lang="en-US"/>
        </a:p>
      </dgm:t>
    </dgm:pt>
    <dgm:pt modelId="{E1999104-3CE3-477D-BEF8-33A551C0CDFD}" type="pres">
      <dgm:prSet presAssocID="{75A319E6-28C1-4CA1-BACF-22CCB960595C}" presName="childText" presStyleLbl="bgAcc1" presStyleIdx="3" presStyleCnt="5" custScaleX="193043" custScaleY="133983" custLinFactNeighborX="-26723" custLinFactNeighborY="5040">
        <dgm:presLayoutVars>
          <dgm:bulletEnabled val="1"/>
        </dgm:presLayoutVars>
      </dgm:prSet>
      <dgm:spPr/>
      <dgm:t>
        <a:bodyPr/>
        <a:lstStyle/>
        <a:p>
          <a:endParaRPr lang="en-US"/>
        </a:p>
      </dgm:t>
    </dgm:pt>
    <dgm:pt modelId="{3EC18D47-19C6-4AB5-9060-814EEB9A136E}" type="pres">
      <dgm:prSet presAssocID="{E96EB0FD-DAC0-4F70-8C36-FCF4B69FD656}" presName="root" presStyleCnt="0"/>
      <dgm:spPr/>
    </dgm:pt>
    <dgm:pt modelId="{EFC833DF-BE3A-4FDF-95DD-31BFD4B9B537}" type="pres">
      <dgm:prSet presAssocID="{E96EB0FD-DAC0-4F70-8C36-FCF4B69FD656}" presName="rootComposite" presStyleCnt="0"/>
      <dgm:spPr/>
    </dgm:pt>
    <dgm:pt modelId="{84528424-97D8-4B65-AC6E-8FC0DF82A4B4}" type="pres">
      <dgm:prSet presAssocID="{E96EB0FD-DAC0-4F70-8C36-FCF4B69FD656}" presName="rootText" presStyleLbl="node1" presStyleIdx="4" presStyleCnt="5" custScaleX="137831" custScaleY="123004"/>
      <dgm:spPr/>
      <dgm:t>
        <a:bodyPr/>
        <a:lstStyle/>
        <a:p>
          <a:endParaRPr lang="en-US"/>
        </a:p>
      </dgm:t>
    </dgm:pt>
    <dgm:pt modelId="{B19F3EDB-BD61-454E-9DF8-06C7D54BDDCE}" type="pres">
      <dgm:prSet presAssocID="{E96EB0FD-DAC0-4F70-8C36-FCF4B69FD656}" presName="rootConnector" presStyleLbl="node1" presStyleIdx="4" presStyleCnt="5"/>
      <dgm:spPr/>
      <dgm:t>
        <a:bodyPr/>
        <a:lstStyle/>
        <a:p>
          <a:endParaRPr lang="en-US"/>
        </a:p>
      </dgm:t>
    </dgm:pt>
    <dgm:pt modelId="{119100FC-3519-4209-B6D9-C57A41779B96}" type="pres">
      <dgm:prSet presAssocID="{E96EB0FD-DAC0-4F70-8C36-FCF4B69FD656}" presName="childShape" presStyleCnt="0"/>
      <dgm:spPr/>
    </dgm:pt>
    <dgm:pt modelId="{58A44E58-E735-4A06-B85E-F944857A64E0}" type="pres">
      <dgm:prSet presAssocID="{8378BA8E-B340-4748-9115-CF4889E7AC7A}" presName="Name13" presStyleLbl="parChTrans1D2" presStyleIdx="4" presStyleCnt="5"/>
      <dgm:spPr/>
      <dgm:t>
        <a:bodyPr/>
        <a:lstStyle/>
        <a:p>
          <a:endParaRPr lang="en-US"/>
        </a:p>
      </dgm:t>
    </dgm:pt>
    <dgm:pt modelId="{EF1798FD-0254-426A-B896-AAE5F68F50A2}" type="pres">
      <dgm:prSet presAssocID="{F681656C-C5BD-4E44-BF61-80E4ADB5EDA7}" presName="childText" presStyleLbl="bgAcc1" presStyleIdx="4" presStyleCnt="5" custScaleX="157610" custScaleY="273143" custLinFactNeighborX="-19205" custLinFactNeighborY="28920">
        <dgm:presLayoutVars>
          <dgm:bulletEnabled val="1"/>
        </dgm:presLayoutVars>
      </dgm:prSet>
      <dgm:spPr/>
      <dgm:t>
        <a:bodyPr/>
        <a:lstStyle/>
        <a:p>
          <a:endParaRPr lang="en-US"/>
        </a:p>
      </dgm:t>
    </dgm:pt>
  </dgm:ptLst>
  <dgm:cxnLst>
    <dgm:cxn modelId="{1F823F2B-1B3C-4AE5-971B-92E9F56428BD}" type="presOf" srcId="{EBB0C91E-D1BE-4CC0-9691-76F922F20474}" destId="{0761BEB6-8F9B-476B-9F09-F7C286932E80}" srcOrd="0" destOrd="0" presId="urn:microsoft.com/office/officeart/2005/8/layout/hierarchy3"/>
    <dgm:cxn modelId="{761D3CCA-1619-48EB-8DFB-B8351FC0AB06}" srcId="{D6A991DD-DAA4-4F27-B2B1-A01B8BADB3FF}" destId="{144E68F6-2D2C-4B65-8FF6-72BBD23E30D7}" srcOrd="0" destOrd="0" parTransId="{B5801337-BAF4-4B1B-A86F-0F30BA6DCE35}" sibTransId="{D040892A-D6D6-467C-B314-4282983910B5}"/>
    <dgm:cxn modelId="{57AFB51D-989E-446E-A488-14297A5A6B18}" type="presOf" srcId="{EEA3E9EB-E364-4363-848F-35BE5DB79C78}" destId="{04637249-EE36-42A2-A5C2-8F63AAE6638F}" srcOrd="0" destOrd="0" presId="urn:microsoft.com/office/officeart/2005/8/layout/hierarchy3"/>
    <dgm:cxn modelId="{074FF5B9-5469-436A-B323-82C173684806}" type="presOf" srcId="{DE5701F7-DB9B-4B2D-B6B1-8896A7674700}" destId="{8192A597-CCED-42B7-BA12-6226160E1A22}" srcOrd="1" destOrd="0" presId="urn:microsoft.com/office/officeart/2005/8/layout/hierarchy3"/>
    <dgm:cxn modelId="{19B6ABF9-3011-466B-9ACC-EE76F1816DBA}" type="presOf" srcId="{144E68F6-2D2C-4B65-8FF6-72BBD23E30D7}" destId="{D059E485-8761-4856-9446-D04D7FC1AE4A}" srcOrd="0" destOrd="0" presId="urn:microsoft.com/office/officeart/2005/8/layout/hierarchy3"/>
    <dgm:cxn modelId="{BDB11B5E-FC58-4548-8CA9-2A803D663BA2}" srcId="{EEA3E9EB-E364-4363-848F-35BE5DB79C78}" destId="{D6A991DD-DAA4-4F27-B2B1-A01B8BADB3FF}" srcOrd="2" destOrd="0" parTransId="{D9F6F5C4-613F-4393-A7C0-E7A6A33374DF}" sibTransId="{907F740B-8747-459E-A991-DEE09BA06122}"/>
    <dgm:cxn modelId="{D66D7525-019A-48A2-801E-0A16DF64F35B}" type="presOf" srcId="{9139818A-BD8A-48D2-BDDD-D374CC5C71D8}" destId="{CF992F59-6E86-4455-87DD-39D00F032A67}" srcOrd="0" destOrd="0" presId="urn:microsoft.com/office/officeart/2005/8/layout/hierarchy3"/>
    <dgm:cxn modelId="{8AC58828-DD96-41E7-90CB-0E42A73F2E4C}" type="presOf" srcId="{F681656C-C5BD-4E44-BF61-80E4ADB5EDA7}" destId="{EF1798FD-0254-426A-B896-AAE5F68F50A2}" srcOrd="0" destOrd="0" presId="urn:microsoft.com/office/officeart/2005/8/layout/hierarchy3"/>
    <dgm:cxn modelId="{E2D0ED83-7888-4B97-B319-B1548344C7F2}" srcId="{EEA3E9EB-E364-4363-848F-35BE5DB79C78}" destId="{EBB0C91E-D1BE-4CC0-9691-76F922F20474}" srcOrd="3" destOrd="0" parTransId="{558C2070-1B52-4561-8A92-C178587F935C}" sibTransId="{0E8DBA87-B8F7-4379-B69A-8B5BB643EFD4}"/>
    <dgm:cxn modelId="{33DF43B3-D33F-48F1-862F-88F7FC7FD4C6}" type="presOf" srcId="{DE5701F7-DB9B-4B2D-B6B1-8896A7674700}" destId="{FC5FF705-E13D-4F3B-8E27-53A20754B9E8}" srcOrd="0" destOrd="0" presId="urn:microsoft.com/office/officeart/2005/8/layout/hierarchy3"/>
    <dgm:cxn modelId="{85AB144B-AFFC-4AE9-AC73-A3F6CCABB14E}" srcId="{EEA3E9EB-E364-4363-848F-35BE5DB79C78}" destId="{E96EB0FD-DAC0-4F70-8C36-FCF4B69FD656}" srcOrd="4" destOrd="0" parTransId="{60F8DBA4-F8DD-415A-BB68-A40AF3499FFB}" sibTransId="{728BE357-01C9-43AC-A5D6-7E99BCC98BD0}"/>
    <dgm:cxn modelId="{92CACD49-90C9-4DAE-8221-876CED44F522}" type="presOf" srcId="{75A319E6-28C1-4CA1-BACF-22CCB960595C}" destId="{E1999104-3CE3-477D-BEF8-33A551C0CDFD}" srcOrd="0" destOrd="0" presId="urn:microsoft.com/office/officeart/2005/8/layout/hierarchy3"/>
    <dgm:cxn modelId="{6260ACD4-DC30-4919-8710-D7A141720124}" srcId="{EBB0C91E-D1BE-4CC0-9691-76F922F20474}" destId="{75A319E6-28C1-4CA1-BACF-22CCB960595C}" srcOrd="0" destOrd="0" parTransId="{C58AC5E1-BBA9-4048-AC4E-DA050608E93E}" sibTransId="{65498CD0-79CC-4095-AC6E-83E3106060CF}"/>
    <dgm:cxn modelId="{82A80F9C-095E-498D-A88F-4623C2334907}" type="presOf" srcId="{D6A991DD-DAA4-4F27-B2B1-A01B8BADB3FF}" destId="{B06D938A-0B28-49C6-9C8F-9844170D1858}" srcOrd="0" destOrd="0" presId="urn:microsoft.com/office/officeart/2005/8/layout/hierarchy3"/>
    <dgm:cxn modelId="{2A1632CC-61A2-490D-AECB-65F780A01528}" type="presOf" srcId="{C0FF9697-A05F-4D2F-942D-6FB5875146CB}" destId="{08FD1F00-6930-4473-B820-F8869E3A6793}" srcOrd="0" destOrd="0" presId="urn:microsoft.com/office/officeart/2005/8/layout/hierarchy3"/>
    <dgm:cxn modelId="{AC9942A4-F435-4DDC-9F3A-974D37C30BC6}" srcId="{EEA3E9EB-E364-4363-848F-35BE5DB79C78}" destId="{DE5701F7-DB9B-4B2D-B6B1-8896A7674700}" srcOrd="0" destOrd="0" parTransId="{F48157D9-066E-4A57-8981-A2F18A56D0F9}" sibTransId="{1FE8E6A2-607E-4DAD-BC58-EF977A5A4CE1}"/>
    <dgm:cxn modelId="{9F570AD1-15F2-4991-B69E-8C0F84FCE2E5}" type="presOf" srcId="{8378BA8E-B340-4748-9115-CF4889E7AC7A}" destId="{58A44E58-E735-4A06-B85E-F944857A64E0}" srcOrd="0" destOrd="0" presId="urn:microsoft.com/office/officeart/2005/8/layout/hierarchy3"/>
    <dgm:cxn modelId="{D0B7E07F-458B-4C87-959C-7733264A4A22}" srcId="{EEA3E9EB-E364-4363-848F-35BE5DB79C78}" destId="{39D98EDA-2299-451E-8B7C-912A092D334B}" srcOrd="1" destOrd="0" parTransId="{6F9083E2-7349-4D7E-A22B-7323485687C9}" sibTransId="{8C47F5A1-83D7-48B0-B3AD-D3CEF5F22778}"/>
    <dgm:cxn modelId="{B8F7433F-FFC9-4C2D-934E-6D7F8501237C}" type="presOf" srcId="{D6A991DD-DAA4-4F27-B2B1-A01B8BADB3FF}" destId="{AF0DDA82-72F9-402A-8657-C770494E17B9}" srcOrd="1" destOrd="0" presId="urn:microsoft.com/office/officeart/2005/8/layout/hierarchy3"/>
    <dgm:cxn modelId="{76975B6B-FB61-45B3-B63C-92C8B1F60B2F}" type="presOf" srcId="{C58AC5E1-BBA9-4048-AC4E-DA050608E93E}" destId="{EC19C389-2099-4799-9E27-F492BA7FE03C}" srcOrd="0" destOrd="0" presId="urn:microsoft.com/office/officeart/2005/8/layout/hierarchy3"/>
    <dgm:cxn modelId="{DBEC897E-B672-4B49-A65E-506FDAF8F689}" type="presOf" srcId="{39D98EDA-2299-451E-8B7C-912A092D334B}" destId="{B1F033C8-E8D5-405D-9B00-794E9BB14F5E}" srcOrd="0" destOrd="0" presId="urn:microsoft.com/office/officeart/2005/8/layout/hierarchy3"/>
    <dgm:cxn modelId="{917E1402-9EB6-48A5-B4DC-C96DD2D36732}" type="presOf" srcId="{39D98EDA-2299-451E-8B7C-912A092D334B}" destId="{623E8460-CAEE-4B50-9749-24A8928A8796}" srcOrd="1" destOrd="0" presId="urn:microsoft.com/office/officeart/2005/8/layout/hierarchy3"/>
    <dgm:cxn modelId="{3A6CDCDC-B323-4370-94CE-3FCF011D8CFB}" type="presOf" srcId="{2E749369-0C42-46ED-8001-35B2C7D613FF}" destId="{3CC081A3-9D8F-45EF-9DCC-911B64311C2D}" srcOrd="0" destOrd="0" presId="urn:microsoft.com/office/officeart/2005/8/layout/hierarchy3"/>
    <dgm:cxn modelId="{5B5D8DBF-36E6-4B21-AC2C-989D0B9281F9}" type="presOf" srcId="{B5801337-BAF4-4B1B-A86F-0F30BA6DCE35}" destId="{A3B4C86C-82EE-4757-8007-446C82E84052}" srcOrd="0" destOrd="0" presId="urn:microsoft.com/office/officeart/2005/8/layout/hierarchy3"/>
    <dgm:cxn modelId="{32014DA5-6631-4602-BF51-0002A6908E4D}" srcId="{39D98EDA-2299-451E-8B7C-912A092D334B}" destId="{86A80888-BC2C-4D50-A114-064241BCB52D}" srcOrd="0" destOrd="0" parTransId="{9139818A-BD8A-48D2-BDDD-D374CC5C71D8}" sibTransId="{0C4634B0-B48D-4DED-AEF9-6850947BCFAF}"/>
    <dgm:cxn modelId="{966A7335-ED88-43D7-9635-EBDB82033EB2}" type="presOf" srcId="{E96EB0FD-DAC0-4F70-8C36-FCF4B69FD656}" destId="{84528424-97D8-4B65-AC6E-8FC0DF82A4B4}" srcOrd="0" destOrd="0" presId="urn:microsoft.com/office/officeart/2005/8/layout/hierarchy3"/>
    <dgm:cxn modelId="{6B8EB47E-C9E4-4449-8C9F-9499465FCC64}" type="presOf" srcId="{86A80888-BC2C-4D50-A114-064241BCB52D}" destId="{19E0B98D-EB66-4B8F-907B-2333249686F1}" srcOrd="0" destOrd="0" presId="urn:microsoft.com/office/officeart/2005/8/layout/hierarchy3"/>
    <dgm:cxn modelId="{04A4ADAC-D17B-4A9A-A062-DE3FAB09F5E3}" type="presOf" srcId="{EBB0C91E-D1BE-4CC0-9691-76F922F20474}" destId="{D530F755-54A9-41F4-AA21-50E56A3BE793}" srcOrd="1" destOrd="0" presId="urn:microsoft.com/office/officeart/2005/8/layout/hierarchy3"/>
    <dgm:cxn modelId="{B3B2CB7E-EFBB-4C3B-9CCA-65217D85D3AA}" srcId="{E96EB0FD-DAC0-4F70-8C36-FCF4B69FD656}" destId="{F681656C-C5BD-4E44-BF61-80E4ADB5EDA7}" srcOrd="0" destOrd="0" parTransId="{8378BA8E-B340-4748-9115-CF4889E7AC7A}" sibTransId="{C9359A65-2A3A-4963-8E9C-A5159DC53203}"/>
    <dgm:cxn modelId="{EDEB9E8B-DF74-4889-8FA4-F26123CE06BC}" type="presOf" srcId="{E96EB0FD-DAC0-4F70-8C36-FCF4B69FD656}" destId="{B19F3EDB-BD61-454E-9DF8-06C7D54BDDCE}" srcOrd="1" destOrd="0" presId="urn:microsoft.com/office/officeart/2005/8/layout/hierarchy3"/>
    <dgm:cxn modelId="{24AD19F5-2383-4739-8214-1F3C29FBCBFB}" srcId="{DE5701F7-DB9B-4B2D-B6B1-8896A7674700}" destId="{2E749369-0C42-46ED-8001-35B2C7D613FF}" srcOrd="0" destOrd="0" parTransId="{C0FF9697-A05F-4D2F-942D-6FB5875146CB}" sibTransId="{157F64DF-151B-41A6-AAD5-2D325E09415D}"/>
    <dgm:cxn modelId="{F3FFC673-906A-436E-8DEB-5BEBF7C3FB56}" type="presParOf" srcId="{04637249-EE36-42A2-A5C2-8F63AAE6638F}" destId="{1BA69D7A-51FB-4C98-9F9A-6A208849C191}" srcOrd="0" destOrd="0" presId="urn:microsoft.com/office/officeart/2005/8/layout/hierarchy3"/>
    <dgm:cxn modelId="{24210CD9-D0D6-4713-A8F0-05D5914D0C04}" type="presParOf" srcId="{1BA69D7A-51FB-4C98-9F9A-6A208849C191}" destId="{6F578C8C-96D4-4FBA-A409-AB0B5705D658}" srcOrd="0" destOrd="0" presId="urn:microsoft.com/office/officeart/2005/8/layout/hierarchy3"/>
    <dgm:cxn modelId="{EEF0C658-782F-4150-B785-5E1D512FA31D}" type="presParOf" srcId="{6F578C8C-96D4-4FBA-A409-AB0B5705D658}" destId="{FC5FF705-E13D-4F3B-8E27-53A20754B9E8}" srcOrd="0" destOrd="0" presId="urn:microsoft.com/office/officeart/2005/8/layout/hierarchy3"/>
    <dgm:cxn modelId="{8ABAD211-E8CB-41CE-AC97-8476092C05FC}" type="presParOf" srcId="{6F578C8C-96D4-4FBA-A409-AB0B5705D658}" destId="{8192A597-CCED-42B7-BA12-6226160E1A22}" srcOrd="1" destOrd="0" presId="urn:microsoft.com/office/officeart/2005/8/layout/hierarchy3"/>
    <dgm:cxn modelId="{1781B3AE-D0FA-4698-9D6B-532935A19205}" type="presParOf" srcId="{1BA69D7A-51FB-4C98-9F9A-6A208849C191}" destId="{338D3D3E-9795-4EFE-951C-AD12DFB8A223}" srcOrd="1" destOrd="0" presId="urn:microsoft.com/office/officeart/2005/8/layout/hierarchy3"/>
    <dgm:cxn modelId="{9B0F802C-06C4-46DB-B589-BEE07667FE50}" type="presParOf" srcId="{338D3D3E-9795-4EFE-951C-AD12DFB8A223}" destId="{08FD1F00-6930-4473-B820-F8869E3A6793}" srcOrd="0" destOrd="0" presId="urn:microsoft.com/office/officeart/2005/8/layout/hierarchy3"/>
    <dgm:cxn modelId="{0FE45A5A-83D5-42DF-8C10-3EA3AD0DD067}" type="presParOf" srcId="{338D3D3E-9795-4EFE-951C-AD12DFB8A223}" destId="{3CC081A3-9D8F-45EF-9DCC-911B64311C2D}" srcOrd="1" destOrd="0" presId="urn:microsoft.com/office/officeart/2005/8/layout/hierarchy3"/>
    <dgm:cxn modelId="{6BB9808A-DBA0-4239-9FA5-4F3681D47389}" type="presParOf" srcId="{04637249-EE36-42A2-A5C2-8F63AAE6638F}" destId="{C25960F0-8A17-48D1-BDA8-AAE2DB947814}" srcOrd="1" destOrd="0" presId="urn:microsoft.com/office/officeart/2005/8/layout/hierarchy3"/>
    <dgm:cxn modelId="{F61162C7-A317-4F08-BD1E-9EEC9EBE2C7A}" type="presParOf" srcId="{C25960F0-8A17-48D1-BDA8-AAE2DB947814}" destId="{13604E59-96EB-4DC0-8893-B65C6CE6EFB0}" srcOrd="0" destOrd="0" presId="urn:microsoft.com/office/officeart/2005/8/layout/hierarchy3"/>
    <dgm:cxn modelId="{B0CEA5F4-9220-4C3C-8C0B-A31FB9E009A1}" type="presParOf" srcId="{13604E59-96EB-4DC0-8893-B65C6CE6EFB0}" destId="{B1F033C8-E8D5-405D-9B00-794E9BB14F5E}" srcOrd="0" destOrd="0" presId="urn:microsoft.com/office/officeart/2005/8/layout/hierarchy3"/>
    <dgm:cxn modelId="{C1AD4F07-6D95-4EC4-978E-C1FE7BD85401}" type="presParOf" srcId="{13604E59-96EB-4DC0-8893-B65C6CE6EFB0}" destId="{623E8460-CAEE-4B50-9749-24A8928A8796}" srcOrd="1" destOrd="0" presId="urn:microsoft.com/office/officeart/2005/8/layout/hierarchy3"/>
    <dgm:cxn modelId="{9CF47F03-DAF3-4853-B7E0-DB6A53E1B536}" type="presParOf" srcId="{C25960F0-8A17-48D1-BDA8-AAE2DB947814}" destId="{8C49D65B-9D59-42F4-A214-D35ED28A89FF}" srcOrd="1" destOrd="0" presId="urn:microsoft.com/office/officeart/2005/8/layout/hierarchy3"/>
    <dgm:cxn modelId="{44E0F257-E7EA-427F-BAE6-84AEE857F89A}" type="presParOf" srcId="{8C49D65B-9D59-42F4-A214-D35ED28A89FF}" destId="{CF992F59-6E86-4455-87DD-39D00F032A67}" srcOrd="0" destOrd="0" presId="urn:microsoft.com/office/officeart/2005/8/layout/hierarchy3"/>
    <dgm:cxn modelId="{089F29CB-D9F5-46A5-919C-50CA302815CE}" type="presParOf" srcId="{8C49D65B-9D59-42F4-A214-D35ED28A89FF}" destId="{19E0B98D-EB66-4B8F-907B-2333249686F1}" srcOrd="1" destOrd="0" presId="urn:microsoft.com/office/officeart/2005/8/layout/hierarchy3"/>
    <dgm:cxn modelId="{EFADE0C8-52A7-4A3A-A349-863C28659AB4}" type="presParOf" srcId="{04637249-EE36-42A2-A5C2-8F63AAE6638F}" destId="{1A6815BE-6A87-4B99-A130-A7419D7295E2}" srcOrd="2" destOrd="0" presId="urn:microsoft.com/office/officeart/2005/8/layout/hierarchy3"/>
    <dgm:cxn modelId="{32A3E7A6-E1FF-49D9-B0D9-02F4F8DDA064}" type="presParOf" srcId="{1A6815BE-6A87-4B99-A130-A7419D7295E2}" destId="{0A8F9DCC-9F5E-4DE0-8E30-C48932DED508}" srcOrd="0" destOrd="0" presId="urn:microsoft.com/office/officeart/2005/8/layout/hierarchy3"/>
    <dgm:cxn modelId="{E992D406-7DA3-49DB-87F8-F3D485E59877}" type="presParOf" srcId="{0A8F9DCC-9F5E-4DE0-8E30-C48932DED508}" destId="{B06D938A-0B28-49C6-9C8F-9844170D1858}" srcOrd="0" destOrd="0" presId="urn:microsoft.com/office/officeart/2005/8/layout/hierarchy3"/>
    <dgm:cxn modelId="{456FBECD-A592-4142-89D8-E880C4DD9356}" type="presParOf" srcId="{0A8F9DCC-9F5E-4DE0-8E30-C48932DED508}" destId="{AF0DDA82-72F9-402A-8657-C770494E17B9}" srcOrd="1" destOrd="0" presId="urn:microsoft.com/office/officeart/2005/8/layout/hierarchy3"/>
    <dgm:cxn modelId="{1D9B60C4-681F-4D8B-8077-F897E58A1DCB}" type="presParOf" srcId="{1A6815BE-6A87-4B99-A130-A7419D7295E2}" destId="{3328DAC3-49F9-4E83-BC7D-5D039F5BB434}" srcOrd="1" destOrd="0" presId="urn:microsoft.com/office/officeart/2005/8/layout/hierarchy3"/>
    <dgm:cxn modelId="{EB34E704-B784-43D0-8A9B-AD25EDAC4786}" type="presParOf" srcId="{3328DAC3-49F9-4E83-BC7D-5D039F5BB434}" destId="{A3B4C86C-82EE-4757-8007-446C82E84052}" srcOrd="0" destOrd="0" presId="urn:microsoft.com/office/officeart/2005/8/layout/hierarchy3"/>
    <dgm:cxn modelId="{E5C2C8FE-1CE2-4646-BED2-D6C0860C8FF9}" type="presParOf" srcId="{3328DAC3-49F9-4E83-BC7D-5D039F5BB434}" destId="{D059E485-8761-4856-9446-D04D7FC1AE4A}" srcOrd="1" destOrd="0" presId="urn:microsoft.com/office/officeart/2005/8/layout/hierarchy3"/>
    <dgm:cxn modelId="{063E560A-572E-4E59-AB83-453C2775BDBB}" type="presParOf" srcId="{04637249-EE36-42A2-A5C2-8F63AAE6638F}" destId="{1BA72A37-1487-49C3-910E-E7DC54147273}" srcOrd="3" destOrd="0" presId="urn:microsoft.com/office/officeart/2005/8/layout/hierarchy3"/>
    <dgm:cxn modelId="{8F17A542-3F11-4BA2-946D-8FCEB46E336D}" type="presParOf" srcId="{1BA72A37-1487-49C3-910E-E7DC54147273}" destId="{51BC0DE7-7663-47C0-8559-8C42ED04F5AA}" srcOrd="0" destOrd="0" presId="urn:microsoft.com/office/officeart/2005/8/layout/hierarchy3"/>
    <dgm:cxn modelId="{AFF424FE-9E68-40E9-BC5E-7070FA30E660}" type="presParOf" srcId="{51BC0DE7-7663-47C0-8559-8C42ED04F5AA}" destId="{0761BEB6-8F9B-476B-9F09-F7C286932E80}" srcOrd="0" destOrd="0" presId="urn:microsoft.com/office/officeart/2005/8/layout/hierarchy3"/>
    <dgm:cxn modelId="{CFDE5CED-D585-4F69-8AD8-34ABC48BF21B}" type="presParOf" srcId="{51BC0DE7-7663-47C0-8559-8C42ED04F5AA}" destId="{D530F755-54A9-41F4-AA21-50E56A3BE793}" srcOrd="1" destOrd="0" presId="urn:microsoft.com/office/officeart/2005/8/layout/hierarchy3"/>
    <dgm:cxn modelId="{B802FDFF-2B24-40FA-8671-234B9DA26E21}" type="presParOf" srcId="{1BA72A37-1487-49C3-910E-E7DC54147273}" destId="{D91C7F1E-60E4-495F-B6EB-0B07FD0AC6AD}" srcOrd="1" destOrd="0" presId="urn:microsoft.com/office/officeart/2005/8/layout/hierarchy3"/>
    <dgm:cxn modelId="{FC548950-11A5-4B18-837C-B42D621EEEAA}" type="presParOf" srcId="{D91C7F1E-60E4-495F-B6EB-0B07FD0AC6AD}" destId="{EC19C389-2099-4799-9E27-F492BA7FE03C}" srcOrd="0" destOrd="0" presId="urn:microsoft.com/office/officeart/2005/8/layout/hierarchy3"/>
    <dgm:cxn modelId="{E4BA4DC2-FAD0-42C8-AFB9-5AEBFBC899C1}" type="presParOf" srcId="{D91C7F1E-60E4-495F-B6EB-0B07FD0AC6AD}" destId="{E1999104-3CE3-477D-BEF8-33A551C0CDFD}" srcOrd="1" destOrd="0" presId="urn:microsoft.com/office/officeart/2005/8/layout/hierarchy3"/>
    <dgm:cxn modelId="{D7C125CC-9D73-4FB1-93AF-92D8ED4052DC}" type="presParOf" srcId="{04637249-EE36-42A2-A5C2-8F63AAE6638F}" destId="{3EC18D47-19C6-4AB5-9060-814EEB9A136E}" srcOrd="4" destOrd="0" presId="urn:microsoft.com/office/officeart/2005/8/layout/hierarchy3"/>
    <dgm:cxn modelId="{7AC13095-05AE-41BE-88B1-1AFD3BADD7D9}" type="presParOf" srcId="{3EC18D47-19C6-4AB5-9060-814EEB9A136E}" destId="{EFC833DF-BE3A-4FDF-95DD-31BFD4B9B537}" srcOrd="0" destOrd="0" presId="urn:microsoft.com/office/officeart/2005/8/layout/hierarchy3"/>
    <dgm:cxn modelId="{A846B88D-415F-4999-B948-E7246099DCE4}" type="presParOf" srcId="{EFC833DF-BE3A-4FDF-95DD-31BFD4B9B537}" destId="{84528424-97D8-4B65-AC6E-8FC0DF82A4B4}" srcOrd="0" destOrd="0" presId="urn:microsoft.com/office/officeart/2005/8/layout/hierarchy3"/>
    <dgm:cxn modelId="{D664A285-9461-4C9F-BE70-3B7F48C8A403}" type="presParOf" srcId="{EFC833DF-BE3A-4FDF-95DD-31BFD4B9B537}" destId="{B19F3EDB-BD61-454E-9DF8-06C7D54BDDCE}" srcOrd="1" destOrd="0" presId="urn:microsoft.com/office/officeart/2005/8/layout/hierarchy3"/>
    <dgm:cxn modelId="{311910D0-E2B7-4F0D-98AF-DE5D2AC11784}" type="presParOf" srcId="{3EC18D47-19C6-4AB5-9060-814EEB9A136E}" destId="{119100FC-3519-4209-B6D9-C57A41779B96}" srcOrd="1" destOrd="0" presId="urn:microsoft.com/office/officeart/2005/8/layout/hierarchy3"/>
    <dgm:cxn modelId="{C48C427B-D252-4BE7-AB5F-6ABC05A558DF}" type="presParOf" srcId="{119100FC-3519-4209-B6D9-C57A41779B96}" destId="{58A44E58-E735-4A06-B85E-F944857A64E0}" srcOrd="0" destOrd="0" presId="urn:microsoft.com/office/officeart/2005/8/layout/hierarchy3"/>
    <dgm:cxn modelId="{DAB68DCB-0806-45CF-91A1-21D00EBCF189}" type="presParOf" srcId="{119100FC-3519-4209-B6D9-C57A41779B96}" destId="{EF1798FD-0254-426A-B896-AAE5F68F50A2}"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FF705-E13D-4F3B-8E27-53A20754B9E8}">
      <dsp:nvSpPr>
        <dsp:cNvPr id="0" name=""/>
        <dsp:cNvSpPr/>
      </dsp:nvSpPr>
      <dsp:spPr>
        <a:xfrm>
          <a:off x="9512" y="926381"/>
          <a:ext cx="1658297" cy="749667"/>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a:t>Literacy</a:t>
          </a:r>
        </a:p>
      </dsp:txBody>
      <dsp:txXfrm>
        <a:off x="31469" y="948338"/>
        <a:ext cx="1614383" cy="705753"/>
      </dsp:txXfrm>
    </dsp:sp>
    <dsp:sp modelId="{08FD1F00-6930-4473-B820-F8869E3A6793}">
      <dsp:nvSpPr>
        <dsp:cNvPr id="0" name=""/>
        <dsp:cNvSpPr/>
      </dsp:nvSpPr>
      <dsp:spPr>
        <a:xfrm>
          <a:off x="54581" y="1676049"/>
          <a:ext cx="120760" cy="790871"/>
        </a:xfrm>
        <a:custGeom>
          <a:avLst/>
          <a:gdLst/>
          <a:ahLst/>
          <a:cxnLst/>
          <a:rect l="0" t="0" r="0" b="0"/>
          <a:pathLst>
            <a:path>
              <a:moveTo>
                <a:pt x="120760" y="0"/>
              </a:moveTo>
              <a:lnTo>
                <a:pt x="0" y="790871"/>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CC081A3-9D8F-45EF-9DCC-911B64311C2D}">
      <dsp:nvSpPr>
        <dsp:cNvPr id="0" name=""/>
        <dsp:cNvSpPr/>
      </dsp:nvSpPr>
      <dsp:spPr>
        <a:xfrm>
          <a:off x="54581" y="1933829"/>
          <a:ext cx="1598650" cy="1066183"/>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t>Students will show an increase of 5% annually on ELA Assessments over the next 3 years.</a:t>
          </a:r>
        </a:p>
      </dsp:txBody>
      <dsp:txXfrm>
        <a:off x="85808" y="1965056"/>
        <a:ext cx="1536196" cy="1003729"/>
      </dsp:txXfrm>
    </dsp:sp>
    <dsp:sp modelId="{B1F033C8-E8D5-405D-9B00-794E9BB14F5E}">
      <dsp:nvSpPr>
        <dsp:cNvPr id="0" name=""/>
        <dsp:cNvSpPr/>
      </dsp:nvSpPr>
      <dsp:spPr>
        <a:xfrm>
          <a:off x="2055431" y="899416"/>
          <a:ext cx="1476249" cy="782183"/>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a:t>Math</a:t>
          </a:r>
        </a:p>
      </dsp:txBody>
      <dsp:txXfrm>
        <a:off x="2078340" y="922325"/>
        <a:ext cx="1430431" cy="736365"/>
      </dsp:txXfrm>
    </dsp:sp>
    <dsp:sp modelId="{CF992F59-6E86-4455-87DD-39D00F032A67}">
      <dsp:nvSpPr>
        <dsp:cNvPr id="0" name=""/>
        <dsp:cNvSpPr/>
      </dsp:nvSpPr>
      <dsp:spPr>
        <a:xfrm>
          <a:off x="1962586" y="1681599"/>
          <a:ext cx="240469" cy="802490"/>
        </a:xfrm>
        <a:custGeom>
          <a:avLst/>
          <a:gdLst/>
          <a:ahLst/>
          <a:cxnLst/>
          <a:rect l="0" t="0" r="0" b="0"/>
          <a:pathLst>
            <a:path>
              <a:moveTo>
                <a:pt x="240469" y="0"/>
              </a:moveTo>
              <a:lnTo>
                <a:pt x="0" y="802490"/>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19E0B98D-EB66-4B8F-907B-2333249686F1}">
      <dsp:nvSpPr>
        <dsp:cNvPr id="0" name=""/>
        <dsp:cNvSpPr/>
      </dsp:nvSpPr>
      <dsp:spPr>
        <a:xfrm>
          <a:off x="1962586" y="1930363"/>
          <a:ext cx="1758868" cy="1107452"/>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a:t>Students will show an increase of 5% annually on Math Assessments over the next 3 years.</a:t>
          </a:r>
        </a:p>
      </dsp:txBody>
      <dsp:txXfrm>
        <a:off x="1995022" y="1962799"/>
        <a:ext cx="1693996" cy="1042580"/>
      </dsp:txXfrm>
    </dsp:sp>
    <dsp:sp modelId="{B06D938A-0B28-49C6-9C8F-9844170D1858}">
      <dsp:nvSpPr>
        <dsp:cNvPr id="0" name=""/>
        <dsp:cNvSpPr/>
      </dsp:nvSpPr>
      <dsp:spPr>
        <a:xfrm>
          <a:off x="4133743" y="899464"/>
          <a:ext cx="2122425" cy="782135"/>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Assessments</a:t>
          </a:r>
          <a:endParaRPr lang="en-US" sz="2800" kern="1200" dirty="0"/>
        </a:p>
      </dsp:txBody>
      <dsp:txXfrm>
        <a:off x="4156651" y="922372"/>
        <a:ext cx="2076609" cy="736319"/>
      </dsp:txXfrm>
    </dsp:sp>
    <dsp:sp modelId="{A3B4C86C-82EE-4757-8007-446C82E84052}">
      <dsp:nvSpPr>
        <dsp:cNvPr id="0" name=""/>
        <dsp:cNvSpPr/>
      </dsp:nvSpPr>
      <dsp:spPr>
        <a:xfrm>
          <a:off x="4089631" y="1681599"/>
          <a:ext cx="256353" cy="1043432"/>
        </a:xfrm>
        <a:custGeom>
          <a:avLst/>
          <a:gdLst/>
          <a:ahLst/>
          <a:cxnLst/>
          <a:rect l="0" t="0" r="0" b="0"/>
          <a:pathLst>
            <a:path>
              <a:moveTo>
                <a:pt x="256353" y="0"/>
              </a:moveTo>
              <a:lnTo>
                <a:pt x="0" y="1043432"/>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D059E485-8761-4856-9446-D04D7FC1AE4A}">
      <dsp:nvSpPr>
        <dsp:cNvPr id="0" name=""/>
        <dsp:cNvSpPr/>
      </dsp:nvSpPr>
      <dsp:spPr>
        <a:xfrm>
          <a:off x="4089631" y="1919663"/>
          <a:ext cx="2250989" cy="1610738"/>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The district will work to align curriculum maps and create scope and sequences for classes to ensure alignment of materials. We will also create assessment maps to it identify student needs for Tier2 and 3 supports</a:t>
          </a:r>
          <a:endParaRPr lang="en-US" sz="1200" kern="1200" dirty="0"/>
        </a:p>
      </dsp:txBody>
      <dsp:txXfrm>
        <a:off x="4136808" y="1966840"/>
        <a:ext cx="2156635" cy="1516384"/>
      </dsp:txXfrm>
    </dsp:sp>
    <dsp:sp modelId="{0761BEB6-8F9B-476B-9F09-F7C286932E80}">
      <dsp:nvSpPr>
        <dsp:cNvPr id="0" name=""/>
        <dsp:cNvSpPr/>
      </dsp:nvSpPr>
      <dsp:spPr>
        <a:xfrm>
          <a:off x="6658617" y="833597"/>
          <a:ext cx="2129577" cy="842451"/>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r>
            <a:rPr lang="en-US" sz="2800" kern="1200" dirty="0" smtClean="0"/>
            <a:t>Engagement</a:t>
          </a:r>
          <a:endParaRPr lang="en-US" sz="2800" kern="1200" dirty="0"/>
        </a:p>
      </dsp:txBody>
      <dsp:txXfrm>
        <a:off x="6683292" y="858272"/>
        <a:ext cx="2080227" cy="793101"/>
      </dsp:txXfrm>
    </dsp:sp>
    <dsp:sp modelId="{EC19C389-2099-4799-9E27-F492BA7FE03C}">
      <dsp:nvSpPr>
        <dsp:cNvPr id="0" name=""/>
        <dsp:cNvSpPr/>
      </dsp:nvSpPr>
      <dsp:spPr>
        <a:xfrm>
          <a:off x="6706334" y="1676049"/>
          <a:ext cx="165240" cy="720040"/>
        </a:xfrm>
        <a:custGeom>
          <a:avLst/>
          <a:gdLst/>
          <a:ahLst/>
          <a:cxnLst/>
          <a:rect l="0" t="0" r="0" b="0"/>
          <a:pathLst>
            <a:path>
              <a:moveTo>
                <a:pt x="165240" y="0"/>
              </a:moveTo>
              <a:lnTo>
                <a:pt x="0" y="720040"/>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1999104-3CE3-477D-BEF8-33A551C0CDFD}">
      <dsp:nvSpPr>
        <dsp:cNvPr id="0" name=""/>
        <dsp:cNvSpPr/>
      </dsp:nvSpPr>
      <dsp:spPr>
        <a:xfrm>
          <a:off x="6706334" y="1933608"/>
          <a:ext cx="2132302" cy="924963"/>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The district will increase family engagement activities and participation by 10% annually.</a:t>
          </a:r>
          <a:endParaRPr lang="en-US" sz="1200" kern="1200" dirty="0"/>
        </a:p>
      </dsp:txBody>
      <dsp:txXfrm>
        <a:off x="6733425" y="1960699"/>
        <a:ext cx="2078120" cy="8707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FF705-E13D-4F3B-8E27-53A20754B9E8}">
      <dsp:nvSpPr>
        <dsp:cNvPr id="0" name=""/>
        <dsp:cNvSpPr/>
      </dsp:nvSpPr>
      <dsp:spPr>
        <a:xfrm>
          <a:off x="30414" y="50952"/>
          <a:ext cx="1905738" cy="861528"/>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smtClean="0"/>
            <a:t>Educator Equity</a:t>
          </a:r>
          <a:endParaRPr lang="en-US" sz="2600" kern="1200" dirty="0"/>
        </a:p>
      </dsp:txBody>
      <dsp:txXfrm>
        <a:off x="55647" y="76185"/>
        <a:ext cx="1855272" cy="811062"/>
      </dsp:txXfrm>
    </dsp:sp>
    <dsp:sp modelId="{08FD1F00-6930-4473-B820-F8869E3A6793}">
      <dsp:nvSpPr>
        <dsp:cNvPr id="0" name=""/>
        <dsp:cNvSpPr/>
      </dsp:nvSpPr>
      <dsp:spPr>
        <a:xfrm>
          <a:off x="82208" y="912481"/>
          <a:ext cx="138779" cy="1365400"/>
        </a:xfrm>
        <a:custGeom>
          <a:avLst/>
          <a:gdLst/>
          <a:ahLst/>
          <a:cxnLst/>
          <a:rect l="0" t="0" r="0" b="0"/>
          <a:pathLst>
            <a:path>
              <a:moveTo>
                <a:pt x="138779" y="0"/>
              </a:moveTo>
              <a:lnTo>
                <a:pt x="0" y="1365400"/>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CC081A3-9D8F-45EF-9DCC-911B64311C2D}">
      <dsp:nvSpPr>
        <dsp:cNvPr id="0" name=""/>
        <dsp:cNvSpPr/>
      </dsp:nvSpPr>
      <dsp:spPr>
        <a:xfrm>
          <a:off x="82208" y="1063842"/>
          <a:ext cx="1837191" cy="2428078"/>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High Quality PD will be determined by student data, staff surveys and district priorities. 100% of the PD’s will be delivered in a variety of ways targeted towards specific needs at grade bands and/or subjects</a:t>
          </a:r>
          <a:endParaRPr lang="en-US" sz="1200" kern="1200" dirty="0"/>
        </a:p>
      </dsp:txBody>
      <dsp:txXfrm>
        <a:off x="136017" y="1117651"/>
        <a:ext cx="1729573" cy="2320460"/>
      </dsp:txXfrm>
    </dsp:sp>
    <dsp:sp modelId="{B1F033C8-E8D5-405D-9B00-794E9BB14F5E}">
      <dsp:nvSpPr>
        <dsp:cNvPr id="0" name=""/>
        <dsp:cNvSpPr/>
      </dsp:nvSpPr>
      <dsp:spPr>
        <a:xfrm>
          <a:off x="2381614" y="19963"/>
          <a:ext cx="1696527" cy="898896"/>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smtClean="0"/>
            <a:t>Instruction</a:t>
          </a:r>
          <a:endParaRPr lang="en-US" sz="2600" kern="1200" dirty="0"/>
        </a:p>
      </dsp:txBody>
      <dsp:txXfrm>
        <a:off x="2407942" y="46291"/>
        <a:ext cx="1643871" cy="846240"/>
      </dsp:txXfrm>
    </dsp:sp>
    <dsp:sp modelId="{CF992F59-6E86-4455-87DD-39D00F032A67}">
      <dsp:nvSpPr>
        <dsp:cNvPr id="0" name=""/>
        <dsp:cNvSpPr/>
      </dsp:nvSpPr>
      <dsp:spPr>
        <a:xfrm>
          <a:off x="2274915" y="918860"/>
          <a:ext cx="276351" cy="1318022"/>
        </a:xfrm>
        <a:custGeom>
          <a:avLst/>
          <a:gdLst/>
          <a:ahLst/>
          <a:cxnLst/>
          <a:rect l="0" t="0" r="0" b="0"/>
          <a:pathLst>
            <a:path>
              <a:moveTo>
                <a:pt x="276351" y="0"/>
              </a:moveTo>
              <a:lnTo>
                <a:pt x="0" y="1318022"/>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19E0B98D-EB66-4B8F-907B-2333249686F1}">
      <dsp:nvSpPr>
        <dsp:cNvPr id="0" name=""/>
        <dsp:cNvSpPr/>
      </dsp:nvSpPr>
      <dsp:spPr>
        <a:xfrm>
          <a:off x="2274915" y="1204743"/>
          <a:ext cx="2021317" cy="2064278"/>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All teachers (100%) will use evidence based instructional strategies that are laid out in expectations and align with district initiatives</a:t>
          </a:r>
          <a:endParaRPr lang="en-US" sz="1200" kern="1200" dirty="0"/>
        </a:p>
      </dsp:txBody>
      <dsp:txXfrm>
        <a:off x="2334117" y="1263945"/>
        <a:ext cx="1902913" cy="1945874"/>
      </dsp:txXfrm>
    </dsp:sp>
    <dsp:sp modelId="{B06D938A-0B28-49C6-9C8F-9844170D1858}">
      <dsp:nvSpPr>
        <dsp:cNvPr id="0" name=""/>
        <dsp:cNvSpPr/>
      </dsp:nvSpPr>
      <dsp:spPr>
        <a:xfrm>
          <a:off x="4770040" y="20019"/>
          <a:ext cx="2439121" cy="898840"/>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33020" rIns="49530" bIns="33020" numCol="1" spcCol="1270" anchor="ctr" anchorCtr="0">
          <a:noAutofit/>
        </a:bodyPr>
        <a:lstStyle/>
        <a:p>
          <a:pPr lvl="0" algn="ctr" defTabSz="1155700">
            <a:lnSpc>
              <a:spcPct val="90000"/>
            </a:lnSpc>
            <a:spcBef>
              <a:spcPct val="0"/>
            </a:spcBef>
            <a:spcAft>
              <a:spcPct val="35000"/>
            </a:spcAft>
          </a:pPr>
          <a:r>
            <a:rPr lang="en-US" sz="2600" kern="1200" dirty="0" smtClean="0"/>
            <a:t>English Language Arts</a:t>
          </a:r>
          <a:endParaRPr lang="en-US" sz="2600" kern="1200" dirty="0"/>
        </a:p>
      </dsp:txBody>
      <dsp:txXfrm>
        <a:off x="4796366" y="46345"/>
        <a:ext cx="2386469" cy="846188"/>
      </dsp:txXfrm>
    </dsp:sp>
    <dsp:sp modelId="{A3B4C86C-82EE-4757-8007-446C82E84052}">
      <dsp:nvSpPr>
        <dsp:cNvPr id="0" name=""/>
        <dsp:cNvSpPr/>
      </dsp:nvSpPr>
      <dsp:spPr>
        <a:xfrm>
          <a:off x="4719346" y="918860"/>
          <a:ext cx="294605" cy="1199127"/>
        </a:xfrm>
        <a:custGeom>
          <a:avLst/>
          <a:gdLst/>
          <a:ahLst/>
          <a:cxnLst/>
          <a:rect l="0" t="0" r="0" b="0"/>
          <a:pathLst>
            <a:path>
              <a:moveTo>
                <a:pt x="294605" y="0"/>
              </a:moveTo>
              <a:lnTo>
                <a:pt x="0" y="1199127"/>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D059E485-8761-4856-9446-D04D7FC1AE4A}">
      <dsp:nvSpPr>
        <dsp:cNvPr id="0" name=""/>
        <dsp:cNvSpPr/>
      </dsp:nvSpPr>
      <dsp:spPr>
        <a:xfrm>
          <a:off x="4719346" y="1192445"/>
          <a:ext cx="2586869" cy="1851083"/>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Students will show an increase of 5% annually on ELA assessments over the next 3 years</a:t>
          </a:r>
          <a:endParaRPr lang="en-US" sz="1200" kern="1200" dirty="0"/>
        </a:p>
      </dsp:txBody>
      <dsp:txXfrm>
        <a:off x="4773562" y="1246661"/>
        <a:ext cx="2478437" cy="17426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FF705-E13D-4F3B-8E27-53A20754B9E8}">
      <dsp:nvSpPr>
        <dsp:cNvPr id="0" name=""/>
        <dsp:cNvSpPr/>
      </dsp:nvSpPr>
      <dsp:spPr>
        <a:xfrm>
          <a:off x="6475" y="1100498"/>
          <a:ext cx="1431993" cy="564975"/>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Early Warning System</a:t>
          </a:r>
          <a:endParaRPr lang="en-US" sz="1600" kern="1200" dirty="0"/>
        </a:p>
      </dsp:txBody>
      <dsp:txXfrm>
        <a:off x="23023" y="1117046"/>
        <a:ext cx="1398897" cy="531879"/>
      </dsp:txXfrm>
    </dsp:sp>
    <dsp:sp modelId="{08FD1F00-6930-4473-B820-F8869E3A6793}">
      <dsp:nvSpPr>
        <dsp:cNvPr id="0" name=""/>
        <dsp:cNvSpPr/>
      </dsp:nvSpPr>
      <dsp:spPr>
        <a:xfrm>
          <a:off x="31170" y="1665473"/>
          <a:ext cx="91440" cy="944867"/>
        </a:xfrm>
        <a:custGeom>
          <a:avLst/>
          <a:gdLst/>
          <a:ahLst/>
          <a:cxnLst/>
          <a:rect l="0" t="0" r="0" b="0"/>
          <a:pathLst>
            <a:path>
              <a:moveTo>
                <a:pt x="118504" y="0"/>
              </a:moveTo>
              <a:lnTo>
                <a:pt x="45720" y="944867"/>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3CC081A3-9D8F-45EF-9DCC-911B64311C2D}">
      <dsp:nvSpPr>
        <dsp:cNvPr id="0" name=""/>
        <dsp:cNvSpPr/>
      </dsp:nvSpPr>
      <dsp:spPr>
        <a:xfrm>
          <a:off x="76890" y="1826713"/>
          <a:ext cx="1625133" cy="1567255"/>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CHS School Counselors, Career Advisor and Coshocton CARES rep will develop a consistent monitoring tool to identify students who are at risk of dropping out. </a:t>
          </a:r>
          <a:endParaRPr lang="en-US" sz="1200" kern="1200" dirty="0"/>
        </a:p>
      </dsp:txBody>
      <dsp:txXfrm>
        <a:off x="122793" y="1872616"/>
        <a:ext cx="1533327" cy="1475449"/>
      </dsp:txXfrm>
    </dsp:sp>
    <dsp:sp modelId="{B1F033C8-E8D5-405D-9B00-794E9BB14F5E}">
      <dsp:nvSpPr>
        <dsp:cNvPr id="0" name=""/>
        <dsp:cNvSpPr/>
      </dsp:nvSpPr>
      <dsp:spPr>
        <a:xfrm>
          <a:off x="1938481" y="1085836"/>
          <a:ext cx="1358259" cy="589480"/>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English Language Arts</a:t>
          </a:r>
          <a:endParaRPr lang="en-US" sz="1600" kern="1200" dirty="0"/>
        </a:p>
      </dsp:txBody>
      <dsp:txXfrm>
        <a:off x="1955746" y="1103101"/>
        <a:ext cx="1323729" cy="554950"/>
      </dsp:txXfrm>
    </dsp:sp>
    <dsp:sp modelId="{CF992F59-6E86-4455-87DD-39D00F032A67}">
      <dsp:nvSpPr>
        <dsp:cNvPr id="0" name=""/>
        <dsp:cNvSpPr/>
      </dsp:nvSpPr>
      <dsp:spPr>
        <a:xfrm>
          <a:off x="1917652" y="1675317"/>
          <a:ext cx="156655" cy="878958"/>
        </a:xfrm>
        <a:custGeom>
          <a:avLst/>
          <a:gdLst/>
          <a:ahLst/>
          <a:cxnLst/>
          <a:rect l="0" t="0" r="0" b="0"/>
          <a:pathLst>
            <a:path>
              <a:moveTo>
                <a:pt x="156655" y="0"/>
              </a:moveTo>
              <a:lnTo>
                <a:pt x="0" y="878958"/>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19E0B98D-EB66-4B8F-907B-2333249686F1}">
      <dsp:nvSpPr>
        <dsp:cNvPr id="0" name=""/>
        <dsp:cNvSpPr/>
      </dsp:nvSpPr>
      <dsp:spPr>
        <a:xfrm>
          <a:off x="1917652" y="1824101"/>
          <a:ext cx="1566387" cy="1460348"/>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CHS will implement multi-tiered systems of support utilizing evidence based programs to identify and support students who read below grade level.</a:t>
          </a:r>
          <a:endParaRPr lang="en-US" sz="1200" kern="1200" dirty="0"/>
        </a:p>
      </dsp:txBody>
      <dsp:txXfrm>
        <a:off x="1960424" y="1866873"/>
        <a:ext cx="1480843" cy="1374804"/>
      </dsp:txXfrm>
    </dsp:sp>
    <dsp:sp modelId="{B06D938A-0B28-49C6-9C8F-9844170D1858}">
      <dsp:nvSpPr>
        <dsp:cNvPr id="0" name=""/>
        <dsp:cNvSpPr/>
      </dsp:nvSpPr>
      <dsp:spPr>
        <a:xfrm>
          <a:off x="3773818" y="1068735"/>
          <a:ext cx="1599533" cy="589444"/>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Math</a:t>
          </a:r>
          <a:endParaRPr lang="en-US" sz="1600" kern="1200" dirty="0"/>
        </a:p>
      </dsp:txBody>
      <dsp:txXfrm>
        <a:off x="3791082" y="1085999"/>
        <a:ext cx="1565005" cy="554916"/>
      </dsp:txXfrm>
    </dsp:sp>
    <dsp:sp modelId="{A3B4C86C-82EE-4757-8007-446C82E84052}">
      <dsp:nvSpPr>
        <dsp:cNvPr id="0" name=""/>
        <dsp:cNvSpPr/>
      </dsp:nvSpPr>
      <dsp:spPr>
        <a:xfrm>
          <a:off x="3761510" y="1658179"/>
          <a:ext cx="172261" cy="764811"/>
        </a:xfrm>
        <a:custGeom>
          <a:avLst/>
          <a:gdLst/>
          <a:ahLst/>
          <a:cxnLst/>
          <a:rect l="0" t="0" r="0" b="0"/>
          <a:pathLst>
            <a:path>
              <a:moveTo>
                <a:pt x="172261" y="0"/>
              </a:moveTo>
              <a:lnTo>
                <a:pt x="0" y="764811"/>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D059E485-8761-4856-9446-D04D7FC1AE4A}">
      <dsp:nvSpPr>
        <dsp:cNvPr id="0" name=""/>
        <dsp:cNvSpPr/>
      </dsp:nvSpPr>
      <dsp:spPr>
        <a:xfrm>
          <a:off x="3761510" y="1816037"/>
          <a:ext cx="1696424" cy="1213908"/>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CHS will implement tiered supports and evidence-based programs and strategies to support students who read below grade level.</a:t>
          </a:r>
          <a:endParaRPr lang="en-US" sz="1200" kern="1200" dirty="0"/>
        </a:p>
      </dsp:txBody>
      <dsp:txXfrm>
        <a:off x="3797064" y="1851591"/>
        <a:ext cx="1625316" cy="1142800"/>
      </dsp:txXfrm>
    </dsp:sp>
    <dsp:sp modelId="{0761BEB6-8F9B-476B-9F09-F7C286932E80}">
      <dsp:nvSpPr>
        <dsp:cNvPr id="0" name=""/>
        <dsp:cNvSpPr/>
      </dsp:nvSpPr>
      <dsp:spPr>
        <a:xfrm>
          <a:off x="5697587" y="1064016"/>
          <a:ext cx="1604923" cy="611301"/>
        </a:xfrm>
        <a:prstGeom prst="roundRect">
          <a:avLst>
            <a:gd name="adj" fmla="val 10000"/>
          </a:avLst>
        </a:prstGeom>
        <a:solidFill>
          <a:srgbClr val="C00000"/>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Safe and Healthy Schools</a:t>
          </a:r>
          <a:endParaRPr lang="en-US" sz="1600" kern="1200" dirty="0"/>
        </a:p>
      </dsp:txBody>
      <dsp:txXfrm>
        <a:off x="5715491" y="1081920"/>
        <a:ext cx="1569115" cy="575493"/>
      </dsp:txXfrm>
    </dsp:sp>
    <dsp:sp modelId="{EC19C389-2099-4799-9E27-F492BA7FE03C}">
      <dsp:nvSpPr>
        <dsp:cNvPr id="0" name=""/>
        <dsp:cNvSpPr/>
      </dsp:nvSpPr>
      <dsp:spPr>
        <a:xfrm>
          <a:off x="5733549" y="1675317"/>
          <a:ext cx="124530" cy="476171"/>
        </a:xfrm>
        <a:custGeom>
          <a:avLst/>
          <a:gdLst/>
          <a:ahLst/>
          <a:cxnLst/>
          <a:rect l="0" t="0" r="0" b="0"/>
          <a:pathLst>
            <a:path>
              <a:moveTo>
                <a:pt x="124530" y="0"/>
              </a:moveTo>
              <a:lnTo>
                <a:pt x="0" y="476171"/>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1999104-3CE3-477D-BEF8-33A551C0CDFD}">
      <dsp:nvSpPr>
        <dsp:cNvPr id="0" name=""/>
        <dsp:cNvSpPr/>
      </dsp:nvSpPr>
      <dsp:spPr>
        <a:xfrm>
          <a:off x="5733549" y="1802946"/>
          <a:ext cx="1606977" cy="697084"/>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CHS students will have access to all-day on-campus mental health services. </a:t>
          </a:r>
          <a:endParaRPr lang="en-US" sz="1200" kern="1200" dirty="0"/>
        </a:p>
      </dsp:txBody>
      <dsp:txXfrm>
        <a:off x="5753966" y="1823363"/>
        <a:ext cx="1566143" cy="656250"/>
      </dsp:txXfrm>
    </dsp:sp>
    <dsp:sp modelId="{84528424-97D8-4B65-AC6E-8FC0DF82A4B4}">
      <dsp:nvSpPr>
        <dsp:cNvPr id="0" name=""/>
        <dsp:cNvSpPr/>
      </dsp:nvSpPr>
      <dsp:spPr>
        <a:xfrm>
          <a:off x="7536278" y="1035354"/>
          <a:ext cx="1434210" cy="639963"/>
        </a:xfrm>
        <a:prstGeom prst="roundRect">
          <a:avLst>
            <a:gd name="adj" fmla="val 10000"/>
          </a:avLst>
        </a:prstGeom>
        <a:solidFill>
          <a:schemeClr val="accent1">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t>Special Populations</a:t>
          </a:r>
          <a:endParaRPr lang="en-US" sz="1400" kern="1200" dirty="0"/>
        </a:p>
      </dsp:txBody>
      <dsp:txXfrm>
        <a:off x="7555022" y="1054098"/>
        <a:ext cx="1396722" cy="602475"/>
      </dsp:txXfrm>
    </dsp:sp>
    <dsp:sp modelId="{58A44E58-E735-4A06-B85E-F944857A64E0}">
      <dsp:nvSpPr>
        <dsp:cNvPr id="0" name=""/>
        <dsp:cNvSpPr/>
      </dsp:nvSpPr>
      <dsp:spPr>
        <a:xfrm>
          <a:off x="7617529" y="1675317"/>
          <a:ext cx="91440" cy="991086"/>
        </a:xfrm>
        <a:custGeom>
          <a:avLst/>
          <a:gdLst/>
          <a:ahLst/>
          <a:cxnLst/>
          <a:rect l="0" t="0" r="0" b="0"/>
          <a:pathLst>
            <a:path>
              <a:moveTo>
                <a:pt x="62170" y="0"/>
              </a:moveTo>
              <a:lnTo>
                <a:pt x="45720" y="991086"/>
              </a:lnTo>
            </a:path>
          </a:pathLst>
        </a:custGeom>
        <a:noFill/>
        <a:ln w="15875" cap="rnd" cmpd="sng" algn="ctr">
          <a:solidFill>
            <a:schemeClr val="tx1"/>
          </a:solidFill>
          <a:prstDash val="solid"/>
        </a:ln>
        <a:effectLst/>
      </dsp:spPr>
      <dsp:style>
        <a:lnRef idx="2">
          <a:scrgbClr r="0" g="0" b="0"/>
        </a:lnRef>
        <a:fillRef idx="0">
          <a:scrgbClr r="0" g="0" b="0"/>
        </a:fillRef>
        <a:effectRef idx="0">
          <a:scrgbClr r="0" g="0" b="0"/>
        </a:effectRef>
        <a:fontRef idx="minor"/>
      </dsp:style>
    </dsp:sp>
    <dsp:sp modelId="{EF1798FD-0254-426A-B896-AAE5F68F50A2}">
      <dsp:nvSpPr>
        <dsp:cNvPr id="0" name=""/>
        <dsp:cNvSpPr/>
      </dsp:nvSpPr>
      <dsp:spPr>
        <a:xfrm>
          <a:off x="7663249" y="1955851"/>
          <a:ext cx="1312017" cy="1421104"/>
        </a:xfrm>
        <a:prstGeom prst="roundRect">
          <a:avLst>
            <a:gd name="adj" fmla="val 10000"/>
          </a:avLst>
        </a:prstGeom>
        <a:solidFill>
          <a:schemeClr val="lt1">
            <a:alpha val="90000"/>
            <a:hueOff val="0"/>
            <a:satOff val="0"/>
            <a:lumOff val="0"/>
            <a:alphaOff val="0"/>
          </a:schemeClr>
        </a:solidFill>
        <a:ln w="15875" cap="rnd"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kern="1200" dirty="0" smtClean="0"/>
            <a:t>All students (including students with disabilities) will receive supports based on formative and summative data</a:t>
          </a:r>
          <a:endParaRPr lang="en-US" sz="1200" kern="1200" dirty="0"/>
        </a:p>
      </dsp:txBody>
      <dsp:txXfrm>
        <a:off x="7701677" y="1994279"/>
        <a:ext cx="1235161" cy="134424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91B805F-FF0F-4BAA-A3A3-E4F945D687F8}" type="datetimeFigureOut">
              <a:rPr lang="en-US" smtClean="0"/>
              <a:t>8/19/2021</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12046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A3462A-2D5B-48AF-A3D4-EF8A90A50A80}" type="datetimeFigureOut">
              <a:rPr lang="en-US" smtClean="0"/>
              <a:t>8/19/2021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784153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A3462A-2D5B-48AF-A3D4-EF8A90A50A80}"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19524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A3462A-2D5B-48AF-A3D4-EF8A90A50A80}"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3240847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A3462A-2D5B-48AF-A3D4-EF8A90A50A80}"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9196385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A3462A-2D5B-48AF-A3D4-EF8A90A50A80}"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7884889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A3462A-2D5B-48AF-A3D4-EF8A90A50A80}"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7236903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0B5C51-60B3-48EF-AA78-DB950F30DBA2}"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39064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5D676B-6E73-4E3B-A9B3-4966DB9B52A5}"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54257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61F3A6-CC5D-4649-8527-DB0C21FDDFD9}"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69229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B6F927C-B73E-4F9D-ADFE-F6E23BD7CEE8}" type="datetimeFigureOut">
              <a:rPr lang="en-US" smtClean="0"/>
              <a:t>8/19/2021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50146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5B1FFFF-984A-4EE5-9BF2-EC9310C878F1}" type="datetimeFigureOut">
              <a:rPr lang="en-US" smtClean="0"/>
              <a:t>8/19/2021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65026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3271C1-B42E-4A60-A25F-0185B888604B}" type="datetimeFigureOut">
              <a:rPr lang="en-US" smtClean="0"/>
              <a:t>8/19/2021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06211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416292-3725-4763-8973-4C59F0403D99}" type="datetimeFigureOut">
              <a:rPr lang="en-US" smtClean="0"/>
              <a:t>8/19/2021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72958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996D1-8909-469F-911A-4C12C68BF5D9}" type="datetimeFigureOut">
              <a:rPr lang="en-US" smtClean="0"/>
              <a:t>8/19/2021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74473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16A73BC-5D11-4675-B334-102E1E8C9B50}" type="datetimeFigureOut">
              <a:rPr lang="en-US" smtClean="0"/>
              <a:t>8/19/2021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23867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7B8E45F-652B-4E89-8925-000B0AB8FD98}" type="datetimeFigureOut">
              <a:rPr lang="en-US" smtClean="0"/>
              <a:t>8/19/2021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95866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4A3462A-2D5B-48AF-A3D4-EF8A90A50A80}" type="datetimeFigureOut">
              <a:rPr lang="en-US" smtClean="0"/>
              <a:t>8/19/2021</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2158076"/>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 id="2147483936" r:id="rId12"/>
    <p:sldLayoutId id="2147483937" r:id="rId13"/>
    <p:sldLayoutId id="2147483938" r:id="rId14"/>
    <p:sldLayoutId id="2147483939" r:id="rId15"/>
    <p:sldLayoutId id="2147483940" r:id="rId16"/>
    <p:sldLayoutId id="2147483941"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28401" y="3582208"/>
            <a:ext cx="8574622" cy="1634298"/>
          </a:xfrm>
        </p:spPr>
        <p:txBody>
          <a:bodyPr>
            <a:normAutofit/>
          </a:bodyPr>
          <a:lstStyle/>
          <a:p>
            <a:r>
              <a:rPr lang="en-US" dirty="0" smtClean="0"/>
              <a:t>Curriculum Update</a:t>
            </a:r>
            <a:br>
              <a:rPr lang="en-US" dirty="0" smtClean="0"/>
            </a:br>
            <a:r>
              <a:rPr lang="en-US" sz="4000" dirty="0" smtClean="0"/>
              <a:t>August 19, 2021</a:t>
            </a:r>
            <a:endParaRPr lang="en-US" sz="4000" dirty="0"/>
          </a:p>
        </p:txBody>
      </p:sp>
      <p:sp>
        <p:nvSpPr>
          <p:cNvPr id="3" name="Subtitle 2"/>
          <p:cNvSpPr>
            <a:spLocks noGrp="1"/>
          </p:cNvSpPr>
          <p:nvPr>
            <p:ph type="subTitle" idx="1"/>
          </p:nvPr>
        </p:nvSpPr>
        <p:spPr>
          <a:xfrm>
            <a:off x="4515378" y="5679594"/>
            <a:ext cx="6987645" cy="1388534"/>
          </a:xfrm>
        </p:spPr>
        <p:txBody>
          <a:bodyPr/>
          <a:lstStyle/>
          <a:p>
            <a:r>
              <a:rPr lang="en-US" dirty="0" smtClean="0"/>
              <a:t>Presentation to the CCS Board of Education</a:t>
            </a:r>
          </a:p>
          <a:p>
            <a:r>
              <a:rPr lang="en-US" dirty="0" smtClean="0"/>
              <a:t>By Kaitlyn Ashbrook</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0252" y="1481357"/>
            <a:ext cx="8915747" cy="1576803"/>
          </a:xfrm>
          <a:prstGeom prst="rect">
            <a:avLst/>
          </a:prstGeom>
        </p:spPr>
      </p:pic>
    </p:spTree>
    <p:extLst>
      <p:ext uri="{BB962C8B-B14F-4D97-AF65-F5344CB8AC3E}">
        <p14:creationId xmlns:p14="http://schemas.microsoft.com/office/powerpoint/2010/main" val="15594847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2840" y="441960"/>
            <a:ext cx="10018713" cy="1752599"/>
          </a:xfrm>
        </p:spPr>
        <p:txBody>
          <a:bodyPr>
            <a:normAutofit/>
          </a:bodyPr>
          <a:lstStyle/>
          <a:p>
            <a:r>
              <a:rPr lang="en-US" dirty="0" smtClean="0"/>
              <a:t>Middle/High School Improvement Plan</a:t>
            </a:r>
            <a:endParaRPr lang="en-US" dirty="0"/>
          </a:p>
        </p:txBody>
      </p:sp>
      <p:sp>
        <p:nvSpPr>
          <p:cNvPr id="3" name="Content Placeholder 2"/>
          <p:cNvSpPr>
            <a:spLocks noGrp="1"/>
          </p:cNvSpPr>
          <p:nvPr>
            <p:ph idx="1"/>
          </p:nvPr>
        </p:nvSpPr>
        <p:spPr>
          <a:xfrm>
            <a:off x="2088919" y="1170708"/>
            <a:ext cx="10018713" cy="3124201"/>
          </a:xfrm>
        </p:spPr>
        <p:txBody>
          <a:bodyPr/>
          <a:lstStyle/>
          <a:p>
            <a:pPr marL="0" indent="0">
              <a:buNone/>
            </a:pPr>
            <a:r>
              <a:rPr lang="en-US" dirty="0" smtClean="0"/>
              <a:t>New 1 year plan with Ohio Department of Education</a:t>
            </a:r>
          </a:p>
          <a:p>
            <a:pPr marL="0" indent="0">
              <a:buNone/>
            </a:pPr>
            <a:r>
              <a:rPr lang="en-US" dirty="0" smtClean="0"/>
              <a:t>Developed with One Needs Assessment process in each building</a:t>
            </a:r>
          </a:p>
          <a:p>
            <a:pPr marL="0" indent="0">
              <a:buNone/>
            </a:pPr>
            <a:r>
              <a:rPr lang="en-US" dirty="0"/>
              <a:t>5</a:t>
            </a:r>
            <a:r>
              <a:rPr lang="en-US" dirty="0" smtClean="0"/>
              <a:t> areas to focus:</a:t>
            </a:r>
          </a:p>
          <a:p>
            <a:pPr marL="0" indent="0">
              <a:buNone/>
            </a:pPr>
            <a:r>
              <a:rPr lang="en-US" dirty="0" smtClean="0"/>
              <a:t>	</a:t>
            </a:r>
            <a:r>
              <a:rPr lang="en-US" dirty="0"/>
              <a:t>	</a:t>
            </a:r>
            <a:r>
              <a:rPr lang="en-US" dirty="0" smtClean="0"/>
              <a:t> </a:t>
            </a:r>
            <a:endParaRPr lang="en-US" dirty="0"/>
          </a:p>
        </p:txBody>
      </p:sp>
      <p:graphicFrame>
        <p:nvGraphicFramePr>
          <p:cNvPr id="4" name="Diagram 3"/>
          <p:cNvGraphicFramePr/>
          <p:nvPr>
            <p:extLst>
              <p:ext uri="{D42A27DB-BD31-4B8C-83A1-F6EECF244321}">
                <p14:modId xmlns:p14="http://schemas.microsoft.com/office/powerpoint/2010/main" val="2689352118"/>
              </p:ext>
            </p:extLst>
          </p:nvPr>
        </p:nvGraphicFramePr>
        <p:xfrm>
          <a:off x="2255173" y="2613312"/>
          <a:ext cx="9136380" cy="4333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7306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Programming</a:t>
            </a:r>
            <a:endParaRPr lang="en-US" dirty="0"/>
          </a:p>
        </p:txBody>
      </p:sp>
      <p:sp>
        <p:nvSpPr>
          <p:cNvPr id="3" name="Content Placeholder 2"/>
          <p:cNvSpPr>
            <a:spLocks noGrp="1"/>
          </p:cNvSpPr>
          <p:nvPr>
            <p:ph idx="1"/>
          </p:nvPr>
        </p:nvSpPr>
        <p:spPr>
          <a:xfrm>
            <a:off x="1484311" y="2199408"/>
            <a:ext cx="10018713" cy="3775365"/>
          </a:xfrm>
        </p:spPr>
        <p:txBody>
          <a:bodyPr>
            <a:normAutofit/>
          </a:bodyPr>
          <a:lstStyle/>
          <a:p>
            <a:pPr marL="0" indent="0">
              <a:buNone/>
            </a:pPr>
            <a:r>
              <a:rPr lang="en-US" dirty="0" smtClean="0"/>
              <a:t>Continued to expand our options in our lower grades for our Title Reading Program </a:t>
            </a:r>
          </a:p>
          <a:p>
            <a:pPr marL="0" indent="0">
              <a:buNone/>
            </a:pPr>
            <a:r>
              <a:rPr lang="en-US" dirty="0"/>
              <a:t>	</a:t>
            </a:r>
            <a:r>
              <a:rPr lang="en-US" dirty="0" smtClean="0"/>
              <a:t>Flooding to serve more intensely at the lower grades</a:t>
            </a:r>
          </a:p>
          <a:p>
            <a:pPr marL="0" indent="0">
              <a:buNone/>
            </a:pPr>
            <a:r>
              <a:rPr lang="en-US" dirty="0" smtClean="0"/>
              <a:t>	Continue use of LLI (Leveled Literacy Intervention) &amp; Reading Recovery</a:t>
            </a:r>
          </a:p>
          <a:p>
            <a:pPr marL="0" indent="0">
              <a:buNone/>
            </a:pPr>
            <a:r>
              <a:rPr lang="en-US" dirty="0"/>
              <a:t>	</a:t>
            </a:r>
            <a:r>
              <a:rPr lang="en-US" dirty="0" smtClean="0"/>
              <a:t>Addition of Orton-</a:t>
            </a:r>
            <a:r>
              <a:rPr lang="en-US" dirty="0" err="1" smtClean="0"/>
              <a:t>Gillingham</a:t>
            </a:r>
            <a:r>
              <a:rPr lang="en-US" dirty="0" smtClean="0"/>
              <a:t> training for two Title teachers                         		</a:t>
            </a:r>
            <a:r>
              <a:rPr lang="en-US" sz="1500" dirty="0" smtClean="0"/>
              <a:t>(Multi-sensory approach that has been proven highly effective especially with students diagnosed with dyslexia)</a:t>
            </a:r>
          </a:p>
          <a:p>
            <a:pPr marL="0" indent="0">
              <a:buNone/>
            </a:pPr>
            <a:r>
              <a:rPr lang="en-US" dirty="0" smtClean="0"/>
              <a:t>Addition of  Title Reading into our Middle/High School program to address reading  </a:t>
            </a:r>
            <a:endParaRPr lang="en-US" dirty="0"/>
          </a:p>
        </p:txBody>
      </p:sp>
    </p:spTree>
    <p:extLst>
      <p:ext uri="{BB962C8B-B14F-4D97-AF65-F5344CB8AC3E}">
        <p14:creationId xmlns:p14="http://schemas.microsoft.com/office/powerpoint/2010/main" val="854626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Continual Curriculum Alignment	</a:t>
            </a:r>
            <a:endParaRPr lang="en-US" dirty="0"/>
          </a:p>
        </p:txBody>
      </p:sp>
      <p:sp>
        <p:nvSpPr>
          <p:cNvPr id="3" name="Content Placeholder 2"/>
          <p:cNvSpPr>
            <a:spLocks noGrp="1"/>
          </p:cNvSpPr>
          <p:nvPr>
            <p:ph idx="1"/>
          </p:nvPr>
        </p:nvSpPr>
        <p:spPr>
          <a:xfrm>
            <a:off x="1288474" y="2286000"/>
            <a:ext cx="10214550" cy="3879273"/>
          </a:xfrm>
        </p:spPr>
        <p:txBody>
          <a:bodyPr>
            <a:normAutofit fontScale="70000" lnSpcReduction="20000"/>
          </a:bodyPr>
          <a:lstStyle/>
          <a:p>
            <a:pPr marL="0" indent="0">
              <a:buNone/>
            </a:pPr>
            <a:r>
              <a:rPr lang="en-US" b="1" dirty="0" smtClean="0"/>
              <a:t>Curriculum Maps</a:t>
            </a:r>
          </a:p>
          <a:p>
            <a:pPr marL="0" indent="0">
              <a:buNone/>
            </a:pPr>
            <a:r>
              <a:rPr lang="en-US" dirty="0" smtClean="0"/>
              <a:t>	Reviewing and Revising</a:t>
            </a:r>
          </a:p>
          <a:p>
            <a:pPr marL="0" indent="0">
              <a:buNone/>
            </a:pPr>
            <a:r>
              <a:rPr lang="en-US" dirty="0" smtClean="0"/>
              <a:t>	Developing a framework for continual review</a:t>
            </a:r>
          </a:p>
          <a:p>
            <a:pPr marL="0" indent="0">
              <a:buNone/>
            </a:pPr>
            <a:r>
              <a:rPr lang="en-US" b="1" dirty="0" smtClean="0"/>
              <a:t>			Common Assessments &amp; High Quality Student Data</a:t>
            </a:r>
          </a:p>
          <a:p>
            <a:pPr marL="0" indent="0">
              <a:buNone/>
            </a:pPr>
            <a:r>
              <a:rPr lang="en-US" dirty="0" smtClean="0"/>
              <a:t>				Accessing, reviewing and vetting to be done with building administrators</a:t>
            </a:r>
          </a:p>
          <a:p>
            <a:pPr marL="0" indent="0">
              <a:buNone/>
            </a:pPr>
            <a:r>
              <a:rPr lang="en-US" dirty="0" smtClean="0"/>
              <a:t>				Developing a framework for continual review</a:t>
            </a:r>
          </a:p>
          <a:p>
            <a:pPr marL="0" indent="0">
              <a:buNone/>
            </a:pPr>
            <a:r>
              <a:rPr lang="en-US" b="1" dirty="0" smtClean="0"/>
              <a:t>						Next Steps</a:t>
            </a:r>
          </a:p>
          <a:p>
            <a:pPr marL="0" indent="0">
              <a:buNone/>
            </a:pPr>
            <a:r>
              <a:rPr lang="en-US" dirty="0" smtClean="0"/>
              <a:t>							Committee to help vet HQSD for OTES 2.0</a:t>
            </a:r>
          </a:p>
          <a:p>
            <a:pPr marL="0" indent="0">
              <a:buNone/>
            </a:pPr>
            <a:r>
              <a:rPr lang="en-US" dirty="0" smtClean="0"/>
              <a:t>							Development of Project Based Learning</a:t>
            </a:r>
          </a:p>
          <a:p>
            <a:pPr marL="0" indent="0">
              <a:buNone/>
            </a:pPr>
            <a:r>
              <a:rPr lang="en-US" dirty="0" smtClean="0"/>
              <a:t>							Pedagogy support (instructional decision making, practices and strategies)</a:t>
            </a:r>
          </a:p>
          <a:p>
            <a:pPr marL="0" indent="0">
              <a:buNone/>
            </a:pPr>
            <a:endParaRPr lang="en-US" dirty="0" smtClean="0"/>
          </a:p>
        </p:txBody>
      </p:sp>
    </p:spTree>
    <p:extLst>
      <p:ext uri="{BB962C8B-B14F-4D97-AF65-F5344CB8AC3E}">
        <p14:creationId xmlns:p14="http://schemas.microsoft.com/office/powerpoint/2010/main" val="149910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New Materials and Resources</a:t>
            </a:r>
            <a:endParaRPr lang="en-US" dirty="0"/>
          </a:p>
        </p:txBody>
      </p:sp>
      <p:sp>
        <p:nvSpPr>
          <p:cNvPr id="3" name="Content Placeholder 2"/>
          <p:cNvSpPr>
            <a:spLocks noGrp="1"/>
          </p:cNvSpPr>
          <p:nvPr>
            <p:ph idx="1"/>
          </p:nvPr>
        </p:nvSpPr>
        <p:spPr>
          <a:xfrm>
            <a:off x="1246909" y="1984664"/>
            <a:ext cx="11045536" cy="4509654"/>
          </a:xfrm>
        </p:spPr>
        <p:txBody>
          <a:bodyPr>
            <a:normAutofit fontScale="62500" lnSpcReduction="20000"/>
          </a:bodyPr>
          <a:lstStyle/>
          <a:p>
            <a:pPr marL="0" indent="0">
              <a:lnSpc>
                <a:spcPct val="100000"/>
              </a:lnSpc>
              <a:buNone/>
            </a:pPr>
            <a:r>
              <a:rPr lang="en-US" dirty="0" smtClean="0"/>
              <a:t>   </a:t>
            </a:r>
          </a:p>
          <a:p>
            <a:pPr marL="0" indent="0">
              <a:lnSpc>
                <a:spcPct val="100000"/>
              </a:lnSpc>
              <a:buNone/>
            </a:pPr>
            <a:r>
              <a:rPr lang="en-US" b="1" dirty="0" smtClean="0"/>
              <a:t>	</a:t>
            </a:r>
          </a:p>
          <a:p>
            <a:pPr marL="0" indent="0">
              <a:lnSpc>
                <a:spcPct val="100000"/>
              </a:lnSpc>
              <a:buNone/>
            </a:pPr>
            <a:r>
              <a:rPr lang="en-US" b="1" dirty="0" smtClean="0"/>
              <a:t>Math Adoption for Grades K-5</a:t>
            </a:r>
          </a:p>
          <a:p>
            <a:pPr marL="0" lvl="1" indent="0">
              <a:buNone/>
            </a:pPr>
            <a:r>
              <a:rPr lang="en-US" sz="2400" dirty="0"/>
              <a:t>McGraw </a:t>
            </a:r>
            <a:r>
              <a:rPr lang="en-US" sz="2400" dirty="0" smtClean="0"/>
              <a:t>Hill: </a:t>
            </a:r>
            <a:r>
              <a:rPr lang="en-US" sz="2400" i="1" dirty="0" smtClean="0"/>
              <a:t>Reveal</a:t>
            </a:r>
          </a:p>
          <a:p>
            <a:pPr marL="0" lvl="1" indent="0">
              <a:buNone/>
            </a:pPr>
            <a:endParaRPr lang="en-US" sz="2400" i="1" dirty="0"/>
          </a:p>
          <a:p>
            <a:pPr marL="0" indent="0">
              <a:lnSpc>
                <a:spcPct val="100000"/>
              </a:lnSpc>
              <a:buNone/>
            </a:pPr>
            <a:r>
              <a:rPr lang="en-US" b="1" dirty="0" smtClean="0"/>
              <a:t>Science Adoption for Grades 7-8</a:t>
            </a:r>
            <a:endParaRPr lang="en-US" b="1" dirty="0"/>
          </a:p>
          <a:p>
            <a:pPr marL="0" indent="0">
              <a:lnSpc>
                <a:spcPct val="100000"/>
              </a:lnSpc>
              <a:buNone/>
            </a:pPr>
            <a:r>
              <a:rPr lang="en-US" dirty="0" smtClean="0"/>
              <a:t>Houghton Mifflin Harcourt: </a:t>
            </a:r>
            <a:r>
              <a:rPr lang="en-US" i="1" dirty="0" smtClean="0"/>
              <a:t>Science Fusion</a:t>
            </a:r>
            <a:endParaRPr lang="en-US" dirty="0" smtClean="0"/>
          </a:p>
          <a:p>
            <a:pPr marL="0" indent="0">
              <a:lnSpc>
                <a:spcPct val="100000"/>
              </a:lnSpc>
              <a:buNone/>
            </a:pPr>
            <a:endParaRPr lang="en-US" b="1" dirty="0" smtClean="0"/>
          </a:p>
          <a:p>
            <a:pPr marL="274320" lvl="1" indent="0">
              <a:lnSpc>
                <a:spcPct val="100000"/>
              </a:lnSpc>
              <a:buNone/>
            </a:pPr>
            <a:r>
              <a:rPr lang="en-US" sz="2400" b="1" dirty="0" smtClean="0"/>
              <a:t>Next Steps:</a:t>
            </a:r>
          </a:p>
          <a:p>
            <a:pPr marL="274320" lvl="1" indent="0">
              <a:lnSpc>
                <a:spcPct val="100000"/>
              </a:lnSpc>
              <a:buNone/>
            </a:pPr>
            <a:r>
              <a:rPr lang="en-US" sz="2400" dirty="0" smtClean="0"/>
              <a:t>6-12 Math adoption</a:t>
            </a:r>
          </a:p>
          <a:p>
            <a:pPr marL="274320" lvl="1" indent="0">
              <a:lnSpc>
                <a:spcPct val="100000"/>
              </a:lnSpc>
              <a:buNone/>
            </a:pPr>
            <a:r>
              <a:rPr lang="en-US" sz="2400" dirty="0" smtClean="0"/>
              <a:t>K-12 Unified Arts adoption: Music, Technology/Engineering, Business and Computer App, Foreign Languages</a:t>
            </a:r>
            <a:endParaRPr lang="en-US" sz="2400" dirty="0"/>
          </a:p>
          <a:p>
            <a:pPr marL="274320" lvl="1" indent="0">
              <a:lnSpc>
                <a:spcPct val="100000"/>
              </a:lnSpc>
              <a:buNone/>
            </a:pPr>
            <a:endParaRPr lang="en-US" sz="2400" dirty="0" smtClean="0"/>
          </a:p>
          <a:p>
            <a:pPr marL="274320" lvl="1" indent="0">
              <a:lnSpc>
                <a:spcPct val="100000"/>
              </a:lnSpc>
              <a:buNone/>
            </a:pPr>
            <a:r>
              <a:rPr lang="en-US" sz="2400" dirty="0" smtClean="0"/>
              <a:t>Continual adoption of new materials to support Literacy at the elementary and intensive review for available Evidence Based materials</a:t>
            </a:r>
          </a:p>
          <a:p>
            <a:pPr marL="274320" lvl="1" indent="0">
              <a:lnSpc>
                <a:spcPct val="100000"/>
              </a:lnSpc>
              <a:buNone/>
            </a:pPr>
            <a:endParaRPr lang="en-US" dirty="0"/>
          </a:p>
          <a:p>
            <a:pPr marL="274320" lvl="1" indent="0">
              <a:buNone/>
            </a:pPr>
            <a:endParaRPr lang="en-US" dirty="0" smtClean="0"/>
          </a:p>
        </p:txBody>
      </p:sp>
      <p:pic>
        <p:nvPicPr>
          <p:cNvPr id="4" name="Picture 3"/>
          <p:cNvPicPr>
            <a:picLocks noChangeAspect="1"/>
          </p:cNvPicPr>
          <p:nvPr/>
        </p:nvPicPr>
        <p:blipFill>
          <a:blip r:embed="rId2"/>
          <a:stretch>
            <a:fillRect/>
          </a:stretch>
        </p:blipFill>
        <p:spPr>
          <a:xfrm>
            <a:off x="4854358" y="2174240"/>
            <a:ext cx="962138" cy="1245638"/>
          </a:xfrm>
          <a:prstGeom prst="rect">
            <a:avLst/>
          </a:prstGeom>
        </p:spPr>
      </p:pic>
      <p:pic>
        <p:nvPicPr>
          <p:cNvPr id="5" name="Picture 4"/>
          <p:cNvPicPr>
            <a:picLocks noChangeAspect="1"/>
          </p:cNvPicPr>
          <p:nvPr/>
        </p:nvPicPr>
        <p:blipFill>
          <a:blip r:embed="rId3"/>
          <a:stretch>
            <a:fillRect/>
          </a:stretch>
        </p:blipFill>
        <p:spPr>
          <a:xfrm>
            <a:off x="6044270" y="3419878"/>
            <a:ext cx="898794" cy="1348191"/>
          </a:xfrm>
          <a:prstGeom prst="rect">
            <a:avLst/>
          </a:prstGeom>
        </p:spPr>
      </p:pic>
    </p:spTree>
    <p:extLst>
      <p:ext uri="{BB962C8B-B14F-4D97-AF65-F5344CB8AC3E}">
        <p14:creationId xmlns:p14="http://schemas.microsoft.com/office/powerpoint/2010/main" val="1912083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District Initiatives and Professional Development</a:t>
            </a:r>
            <a:endParaRPr lang="en-US" dirty="0"/>
          </a:p>
        </p:txBody>
      </p:sp>
      <p:sp>
        <p:nvSpPr>
          <p:cNvPr id="3" name="Content Placeholder 2"/>
          <p:cNvSpPr>
            <a:spLocks noGrp="1"/>
          </p:cNvSpPr>
          <p:nvPr>
            <p:ph idx="1"/>
          </p:nvPr>
        </p:nvSpPr>
        <p:spPr/>
        <p:txBody>
          <a:bodyPr>
            <a:normAutofit fontScale="92500"/>
          </a:bodyPr>
          <a:lstStyle/>
          <a:p>
            <a:pPr marL="0" lvl="1" indent="0">
              <a:buNone/>
            </a:pPr>
            <a:r>
              <a:rPr lang="en-US" sz="2400" dirty="0" smtClean="0"/>
              <a:t>Universal Design for Learning</a:t>
            </a:r>
          </a:p>
          <a:p>
            <a:pPr marL="0" lvl="1" indent="0">
              <a:buNone/>
            </a:pPr>
            <a:r>
              <a:rPr lang="en-US" dirty="0"/>
              <a:t>	</a:t>
            </a:r>
            <a:r>
              <a:rPr lang="en-US" dirty="0" smtClean="0"/>
              <a:t>Coaching</a:t>
            </a:r>
            <a:r>
              <a:rPr lang="en-US" dirty="0"/>
              <a:t>, In-service, Webinars, Book Studies, Administrative support, and Needs </a:t>
            </a:r>
            <a:r>
              <a:rPr lang="en-US" dirty="0" smtClean="0"/>
              <a:t>Assessments</a:t>
            </a:r>
          </a:p>
          <a:p>
            <a:pPr marL="0" indent="0">
              <a:buNone/>
            </a:pPr>
            <a:r>
              <a:rPr lang="en-US" dirty="0" smtClean="0"/>
              <a:t>Project Based Learning</a:t>
            </a:r>
          </a:p>
          <a:p>
            <a:pPr marL="0" indent="0">
              <a:buNone/>
            </a:pPr>
            <a:r>
              <a:rPr lang="en-US" dirty="0"/>
              <a:t>	</a:t>
            </a:r>
            <a:r>
              <a:rPr lang="en-US" sz="2000" dirty="0" smtClean="0"/>
              <a:t>PBL 101, In-service, Teacher consultancy, Sustained support day</a:t>
            </a:r>
          </a:p>
          <a:p>
            <a:pPr marL="0" indent="0">
              <a:buNone/>
            </a:pPr>
            <a:r>
              <a:rPr lang="en-US" dirty="0" smtClean="0"/>
              <a:t>Portrait of a Learner</a:t>
            </a:r>
          </a:p>
          <a:p>
            <a:pPr marL="457200" lvl="1" indent="0">
              <a:buNone/>
            </a:pPr>
            <a:r>
              <a:rPr lang="en-US" dirty="0" smtClean="0"/>
              <a:t>Ongoing support with understanding competency, creating definitions and rubric at grade bands</a:t>
            </a:r>
            <a:endParaRPr lang="en-US" dirty="0"/>
          </a:p>
        </p:txBody>
      </p:sp>
    </p:spTree>
    <p:extLst>
      <p:ext uri="{BB962C8B-B14F-4D97-AF65-F5344CB8AC3E}">
        <p14:creationId xmlns:p14="http://schemas.microsoft.com/office/powerpoint/2010/main" val="283563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Test Reviews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Reviewing and analyzing </a:t>
            </a:r>
            <a:r>
              <a:rPr lang="en-US" b="1" dirty="0" smtClean="0"/>
              <a:t>State Test Scores </a:t>
            </a:r>
            <a:r>
              <a:rPr lang="en-US" dirty="0" smtClean="0"/>
              <a:t>to help determine focus areas</a:t>
            </a:r>
          </a:p>
          <a:p>
            <a:pPr marL="0" indent="0">
              <a:buNone/>
            </a:pPr>
            <a:r>
              <a:rPr lang="en-US" dirty="0" smtClean="0"/>
              <a:t>	Meeting with administrators to determine any needed support	</a:t>
            </a:r>
          </a:p>
          <a:p>
            <a:pPr marL="0" indent="0">
              <a:buNone/>
            </a:pPr>
            <a:r>
              <a:rPr lang="en-US" dirty="0"/>
              <a:t>	</a:t>
            </a:r>
            <a:r>
              <a:rPr lang="en-US" dirty="0" smtClean="0"/>
              <a:t>Supporting work on item-analysis for teachers</a:t>
            </a:r>
          </a:p>
          <a:p>
            <a:pPr marL="0" indent="0">
              <a:buNone/>
            </a:pP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750990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College Credit Plus</a:t>
            </a:r>
            <a:endParaRPr lang="en-US" dirty="0"/>
          </a:p>
        </p:txBody>
      </p:sp>
      <p:sp>
        <p:nvSpPr>
          <p:cNvPr id="3" name="Content Placeholder 2"/>
          <p:cNvSpPr>
            <a:spLocks noGrp="1"/>
          </p:cNvSpPr>
          <p:nvPr>
            <p:ph idx="1"/>
          </p:nvPr>
        </p:nvSpPr>
        <p:spPr>
          <a:xfrm>
            <a:off x="1484311" y="2284613"/>
            <a:ext cx="10018713" cy="3124201"/>
          </a:xfrm>
        </p:spPr>
        <p:txBody>
          <a:bodyPr/>
          <a:lstStyle/>
          <a:p>
            <a:pPr marL="0" indent="0">
              <a:buNone/>
            </a:pPr>
            <a:r>
              <a:rPr lang="en-US" dirty="0" smtClean="0"/>
              <a:t>Total of 600 credits earned by 59 students in the 2019-20 school year</a:t>
            </a:r>
          </a:p>
          <a:p>
            <a:pPr marL="0" indent="0">
              <a:buNone/>
            </a:pPr>
            <a:r>
              <a:rPr lang="en-US" dirty="0" smtClean="0"/>
              <a:t>So far this year, there are 63 students enrolled for this fall</a:t>
            </a:r>
          </a:p>
          <a:p>
            <a:pPr marL="0" indent="0">
              <a:buNone/>
            </a:pPr>
            <a:r>
              <a:rPr lang="en-US" dirty="0" smtClean="0"/>
              <a:t>Students are currently attending COTC , Zane State, Kent State and OSU Newark</a:t>
            </a:r>
            <a:endParaRPr lang="en-US" dirty="0"/>
          </a:p>
          <a:p>
            <a:pPr marL="0" indent="0">
              <a:buNone/>
            </a:pPr>
            <a:r>
              <a:rPr lang="en-US" dirty="0" smtClean="0"/>
              <a:t>Next Steps:</a:t>
            </a:r>
          </a:p>
          <a:p>
            <a:pPr marL="457200" lvl="1" indent="0">
              <a:buNone/>
            </a:pPr>
            <a:r>
              <a:rPr lang="en-US" dirty="0" smtClean="0"/>
              <a:t>Tonya </a:t>
            </a:r>
            <a:r>
              <a:rPr lang="en-US" dirty="0" err="1" smtClean="0"/>
              <a:t>McVay</a:t>
            </a:r>
            <a:r>
              <a:rPr lang="en-US" dirty="0" smtClean="0"/>
              <a:t> is now working with our CCP students at CHS. Will work together to update our processes.</a:t>
            </a:r>
            <a:endParaRPr lang="en-US" dirty="0"/>
          </a:p>
        </p:txBody>
      </p:sp>
    </p:spTree>
    <p:extLst>
      <p:ext uri="{BB962C8B-B14F-4D97-AF65-F5344CB8AC3E}">
        <p14:creationId xmlns:p14="http://schemas.microsoft.com/office/powerpoint/2010/main" val="3678086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Gifted Programming</a:t>
            </a:r>
            <a:endParaRPr lang="en-US" dirty="0"/>
          </a:p>
        </p:txBody>
      </p:sp>
      <p:sp>
        <p:nvSpPr>
          <p:cNvPr id="3" name="Content Placeholder 2"/>
          <p:cNvSpPr>
            <a:spLocks noGrp="1"/>
          </p:cNvSpPr>
          <p:nvPr>
            <p:ph idx="1"/>
          </p:nvPr>
        </p:nvSpPr>
        <p:spPr>
          <a:xfrm>
            <a:off x="1392382" y="1922319"/>
            <a:ext cx="10110641" cy="3868882"/>
          </a:xfrm>
        </p:spPr>
        <p:txBody>
          <a:bodyPr>
            <a:normAutofit fontScale="25000" lnSpcReduction="20000"/>
          </a:bodyPr>
          <a:lstStyle/>
          <a:p>
            <a:pPr marL="0" indent="0">
              <a:buNone/>
            </a:pPr>
            <a:r>
              <a:rPr lang="en-US" sz="5600" dirty="0" smtClean="0"/>
              <a:t>Currently have 166 students identified in grades 2-12: roughly 10% of our student population</a:t>
            </a:r>
          </a:p>
          <a:p>
            <a:pPr marL="0" indent="0">
              <a:buNone/>
            </a:pPr>
            <a:r>
              <a:rPr lang="en-US" sz="5600" dirty="0" smtClean="0"/>
              <a:t>New Gifted Interventionist – Barbara Breen  </a:t>
            </a:r>
          </a:p>
          <a:p>
            <a:pPr marL="0" lvl="1" indent="0">
              <a:buNone/>
            </a:pPr>
            <a:r>
              <a:rPr lang="en-US" sz="5600" dirty="0" smtClean="0"/>
              <a:t>Gifted Coordinator support through MVESC – </a:t>
            </a:r>
            <a:r>
              <a:rPr lang="en-US" sz="5600" dirty="0"/>
              <a:t>Colette </a:t>
            </a:r>
            <a:r>
              <a:rPr lang="en-US" sz="5600" dirty="0" smtClean="0"/>
              <a:t>Smith</a:t>
            </a:r>
          </a:p>
          <a:p>
            <a:pPr marL="0" indent="0">
              <a:buNone/>
            </a:pPr>
            <a:r>
              <a:rPr lang="en-US" sz="5600" dirty="0"/>
              <a:t>Students identified in one of more of the following areas: </a:t>
            </a:r>
          </a:p>
          <a:p>
            <a:pPr marL="457200" lvl="1" indent="0">
              <a:buNone/>
            </a:pPr>
            <a:r>
              <a:rPr lang="en-US" sz="4300" dirty="0"/>
              <a:t>Superior Cognition</a:t>
            </a:r>
          </a:p>
          <a:p>
            <a:pPr marL="457200" lvl="1" indent="0">
              <a:buNone/>
            </a:pPr>
            <a:r>
              <a:rPr lang="en-US" sz="4300" dirty="0"/>
              <a:t>Reading</a:t>
            </a:r>
          </a:p>
          <a:p>
            <a:pPr marL="457200" lvl="1" indent="0">
              <a:buNone/>
            </a:pPr>
            <a:r>
              <a:rPr lang="en-US" sz="4300" dirty="0"/>
              <a:t>Math</a:t>
            </a:r>
          </a:p>
          <a:p>
            <a:pPr marL="457200" lvl="1" indent="0">
              <a:buNone/>
            </a:pPr>
            <a:r>
              <a:rPr lang="en-US" sz="4300" dirty="0"/>
              <a:t>Science</a:t>
            </a:r>
          </a:p>
          <a:p>
            <a:pPr marL="457200" lvl="1" indent="0">
              <a:buNone/>
            </a:pPr>
            <a:r>
              <a:rPr lang="en-US" sz="4300" dirty="0"/>
              <a:t>Social Studies</a:t>
            </a:r>
          </a:p>
          <a:p>
            <a:pPr marL="457200" lvl="1" indent="0">
              <a:buNone/>
            </a:pPr>
            <a:r>
              <a:rPr lang="en-US" sz="4300" dirty="0"/>
              <a:t>Creative Thinking</a:t>
            </a:r>
          </a:p>
          <a:p>
            <a:pPr marL="457200" lvl="1" indent="0">
              <a:buNone/>
            </a:pPr>
            <a:r>
              <a:rPr lang="en-US" sz="4300" dirty="0"/>
              <a:t>Visual and Performing Arts</a:t>
            </a:r>
          </a:p>
          <a:p>
            <a:pPr marL="0" lvl="1" indent="0">
              <a:buNone/>
            </a:pPr>
            <a:endParaRPr lang="en-US" sz="4300" dirty="0" smtClean="0"/>
          </a:p>
          <a:p>
            <a:pPr marL="0" lvl="1" indent="0">
              <a:buNone/>
            </a:pPr>
            <a:r>
              <a:rPr lang="en-US" sz="5600" dirty="0" smtClean="0"/>
              <a:t>Cluster </a:t>
            </a:r>
            <a:r>
              <a:rPr lang="en-US" sz="5600" dirty="0"/>
              <a:t>Model allows service of more students with addition of Gifted Interventionist to support the teachers and students with co-teaching and small group instruction</a:t>
            </a:r>
          </a:p>
          <a:p>
            <a:pPr marL="0" indent="0">
              <a:buNone/>
            </a:pPr>
            <a:endParaRPr lang="en-US" dirty="0" smtClean="0"/>
          </a:p>
          <a:p>
            <a:pPr marL="274320" lvl="1" indent="0">
              <a:buNone/>
            </a:pPr>
            <a:r>
              <a:rPr lang="en-US" dirty="0" smtClean="0"/>
              <a:t> </a:t>
            </a:r>
            <a:endParaRPr lang="en-US" dirty="0"/>
          </a:p>
        </p:txBody>
      </p:sp>
    </p:spTree>
    <p:extLst>
      <p:ext uri="{BB962C8B-B14F-4D97-AF65-F5344CB8AC3E}">
        <p14:creationId xmlns:p14="http://schemas.microsoft.com/office/powerpoint/2010/main" val="21077648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2840" y="441960"/>
            <a:ext cx="10018713" cy="1752599"/>
          </a:xfrm>
        </p:spPr>
        <p:txBody>
          <a:bodyPr>
            <a:normAutofit/>
          </a:bodyPr>
          <a:lstStyle/>
          <a:p>
            <a:r>
              <a:rPr lang="en-US" dirty="0" smtClean="0"/>
              <a:t>Comprehensive Continuous Improvement Plan</a:t>
            </a:r>
            <a:endParaRPr lang="en-US" dirty="0"/>
          </a:p>
        </p:txBody>
      </p:sp>
      <p:sp>
        <p:nvSpPr>
          <p:cNvPr id="3" name="Content Placeholder 2"/>
          <p:cNvSpPr>
            <a:spLocks noGrp="1"/>
          </p:cNvSpPr>
          <p:nvPr>
            <p:ph idx="1"/>
          </p:nvPr>
        </p:nvSpPr>
        <p:spPr>
          <a:xfrm>
            <a:off x="2088919" y="1170708"/>
            <a:ext cx="10018713" cy="3124201"/>
          </a:xfrm>
        </p:spPr>
        <p:txBody>
          <a:bodyPr/>
          <a:lstStyle/>
          <a:p>
            <a:pPr marL="0" indent="0">
              <a:buNone/>
            </a:pPr>
            <a:r>
              <a:rPr lang="en-US" dirty="0" smtClean="0"/>
              <a:t>New 1 year plan with Ohio Department of Education</a:t>
            </a:r>
          </a:p>
          <a:p>
            <a:pPr marL="0" indent="0">
              <a:buNone/>
            </a:pPr>
            <a:r>
              <a:rPr lang="en-US" dirty="0" smtClean="0"/>
              <a:t>Developed with One Needs Assessment process in each building</a:t>
            </a:r>
          </a:p>
          <a:p>
            <a:pPr marL="0" indent="0">
              <a:buNone/>
            </a:pPr>
            <a:r>
              <a:rPr lang="en-US" dirty="0" smtClean="0"/>
              <a:t>4 areas to focus:</a:t>
            </a:r>
          </a:p>
          <a:p>
            <a:pPr marL="0" indent="0">
              <a:buNone/>
            </a:pPr>
            <a:r>
              <a:rPr lang="en-US" dirty="0" smtClean="0"/>
              <a:t>	</a:t>
            </a:r>
            <a:r>
              <a:rPr lang="en-US" dirty="0"/>
              <a:t>	</a:t>
            </a:r>
            <a:r>
              <a:rPr lang="en-US" dirty="0" smtClean="0"/>
              <a:t> </a:t>
            </a:r>
            <a:endParaRPr lang="en-US" dirty="0"/>
          </a:p>
        </p:txBody>
      </p:sp>
      <p:graphicFrame>
        <p:nvGraphicFramePr>
          <p:cNvPr id="4" name="Diagram 3"/>
          <p:cNvGraphicFramePr/>
          <p:nvPr>
            <p:extLst>
              <p:ext uri="{D42A27DB-BD31-4B8C-83A1-F6EECF244321}">
                <p14:modId xmlns:p14="http://schemas.microsoft.com/office/powerpoint/2010/main" val="4014547511"/>
              </p:ext>
            </p:extLst>
          </p:nvPr>
        </p:nvGraphicFramePr>
        <p:xfrm>
          <a:off x="2255173" y="2613312"/>
          <a:ext cx="9136380" cy="43330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0581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2840" y="441960"/>
            <a:ext cx="10018713" cy="1752599"/>
          </a:xfrm>
        </p:spPr>
        <p:txBody>
          <a:bodyPr>
            <a:normAutofit/>
          </a:bodyPr>
          <a:lstStyle/>
          <a:p>
            <a:r>
              <a:rPr lang="en-US" dirty="0" smtClean="0"/>
              <a:t>Elementary Improvement Plan</a:t>
            </a:r>
            <a:endParaRPr lang="en-US" dirty="0"/>
          </a:p>
        </p:txBody>
      </p:sp>
      <p:sp>
        <p:nvSpPr>
          <p:cNvPr id="3" name="Content Placeholder 2"/>
          <p:cNvSpPr>
            <a:spLocks noGrp="1"/>
          </p:cNvSpPr>
          <p:nvPr>
            <p:ph idx="1"/>
          </p:nvPr>
        </p:nvSpPr>
        <p:spPr>
          <a:xfrm>
            <a:off x="2088919" y="1170708"/>
            <a:ext cx="10018713" cy="3124201"/>
          </a:xfrm>
        </p:spPr>
        <p:txBody>
          <a:bodyPr/>
          <a:lstStyle/>
          <a:p>
            <a:pPr marL="0" indent="0">
              <a:buNone/>
            </a:pPr>
            <a:r>
              <a:rPr lang="en-US" dirty="0" smtClean="0"/>
              <a:t>New 1 year plan with Ohio Department of Education</a:t>
            </a:r>
          </a:p>
          <a:p>
            <a:pPr marL="0" indent="0">
              <a:buNone/>
            </a:pPr>
            <a:r>
              <a:rPr lang="en-US" dirty="0" smtClean="0"/>
              <a:t>Developed with One Needs Assessment process in each building</a:t>
            </a:r>
          </a:p>
          <a:p>
            <a:pPr marL="0" indent="0">
              <a:buNone/>
            </a:pPr>
            <a:r>
              <a:rPr lang="en-US" dirty="0"/>
              <a:t>3</a:t>
            </a:r>
            <a:r>
              <a:rPr lang="en-US" dirty="0" smtClean="0"/>
              <a:t> areas to focus:</a:t>
            </a:r>
          </a:p>
          <a:p>
            <a:pPr marL="0" indent="0">
              <a:buNone/>
            </a:pPr>
            <a:r>
              <a:rPr lang="en-US" dirty="0" smtClean="0"/>
              <a:t>	</a:t>
            </a:r>
            <a:r>
              <a:rPr lang="en-US" dirty="0"/>
              <a:t>	</a:t>
            </a:r>
            <a:r>
              <a:rPr lang="en-US" dirty="0" smtClean="0"/>
              <a:t> </a:t>
            </a:r>
            <a:endParaRPr lang="en-US" dirty="0"/>
          </a:p>
        </p:txBody>
      </p:sp>
      <p:graphicFrame>
        <p:nvGraphicFramePr>
          <p:cNvPr id="4" name="Diagram 3"/>
          <p:cNvGraphicFramePr/>
          <p:nvPr>
            <p:extLst>
              <p:ext uri="{D42A27DB-BD31-4B8C-83A1-F6EECF244321}">
                <p14:modId xmlns:p14="http://schemas.microsoft.com/office/powerpoint/2010/main" val="3279592036"/>
              </p:ext>
            </p:extLst>
          </p:nvPr>
        </p:nvGraphicFramePr>
        <p:xfrm>
          <a:off x="3321973" y="3277696"/>
          <a:ext cx="7691467" cy="3491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03814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docProps/app.xml><?xml version="1.0" encoding="utf-8"?>
<Properties xmlns="http://schemas.openxmlformats.org/officeDocument/2006/extended-properties" xmlns:vt="http://schemas.openxmlformats.org/officeDocument/2006/docPropsVTypes">
  <Template>TM03457496[[fn=Parallax]]</Template>
  <TotalTime>1541</TotalTime>
  <Words>573</Words>
  <Application>Microsoft Office PowerPoint</Application>
  <PresentationFormat>Widescreen</PresentationFormat>
  <Paragraphs>107</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Corbel</vt:lpstr>
      <vt:lpstr>Parallax</vt:lpstr>
      <vt:lpstr>Curriculum Update August 19, 2021</vt:lpstr>
      <vt:lpstr>Continual Curriculum Alignment </vt:lpstr>
      <vt:lpstr> New Materials and Resources</vt:lpstr>
      <vt:lpstr>District Initiatives and Professional Development</vt:lpstr>
      <vt:lpstr>State Test Reviews</vt:lpstr>
      <vt:lpstr>College Credit Plus</vt:lpstr>
      <vt:lpstr>Gifted Programming</vt:lpstr>
      <vt:lpstr>Comprehensive Continuous Improvement Plan</vt:lpstr>
      <vt:lpstr>Elementary Improvement Plan</vt:lpstr>
      <vt:lpstr>Middle/High School Improvement Plan</vt:lpstr>
      <vt:lpstr>Title Programming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Update</dc:title>
  <dc:creator>Kaitlyn Ashbrook</dc:creator>
  <cp:lastModifiedBy>Terri Eyerman</cp:lastModifiedBy>
  <cp:revision>38</cp:revision>
  <dcterms:created xsi:type="dcterms:W3CDTF">2019-09-18T23:49:02Z</dcterms:created>
  <dcterms:modified xsi:type="dcterms:W3CDTF">2021-08-19T22:38:47Z</dcterms:modified>
</cp:coreProperties>
</file>